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9DF85-5047-465B-9491-7B8D334DDBD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AF8ACE7-8058-4D28-B6D3-69D493B2883A}">
      <dgm:prSet phldrT="[Texte]" custT="1"/>
      <dgm:spPr/>
      <dgm:t>
        <a:bodyPr/>
        <a:lstStyle/>
        <a:p>
          <a:r>
            <a:rPr lang="fr-FR" sz="1800" b="1" dirty="0"/>
            <a:t>Uber trip Data</a:t>
          </a:r>
        </a:p>
        <a:p>
          <a:r>
            <a:rPr lang="fr-FR" sz="1800" b="1" dirty="0"/>
            <a:t>In August</a:t>
          </a:r>
        </a:p>
      </dgm:t>
    </dgm:pt>
    <dgm:pt modelId="{2D87B0F8-EF2D-4F24-91CD-ED20BE386EC1}" type="parTrans" cxnId="{03527D93-8D7D-4DD1-8040-904A2BBADCCC}">
      <dgm:prSet/>
      <dgm:spPr/>
      <dgm:t>
        <a:bodyPr/>
        <a:lstStyle/>
        <a:p>
          <a:endParaRPr lang="fr-FR"/>
        </a:p>
      </dgm:t>
    </dgm:pt>
    <dgm:pt modelId="{EC08CCE7-AA22-4AB9-A883-34A0E39DB2F3}" type="sibTrans" cxnId="{03527D93-8D7D-4DD1-8040-904A2BBADCCC}">
      <dgm:prSet/>
      <dgm:spPr/>
      <dgm:t>
        <a:bodyPr/>
        <a:lstStyle/>
        <a:p>
          <a:endParaRPr lang="fr-FR"/>
        </a:p>
      </dgm:t>
    </dgm:pt>
    <dgm:pt modelId="{55BD1B6A-F8C0-4757-AC33-0EE43997F6CA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1800" b="0" i="0" dirty="0"/>
            <a:t>Clean data </a:t>
          </a:r>
          <a:r>
            <a:rPr lang="fr-FR" sz="1800" b="0" i="0" dirty="0" err="1"/>
            <a:t>with</a:t>
          </a:r>
          <a:r>
            <a:rPr lang="fr-FR" sz="1800" b="0" i="0" dirty="0"/>
            <a:t> EDA</a:t>
          </a:r>
          <a:endParaRPr lang="fr-FR" sz="1800" dirty="0"/>
        </a:p>
      </dgm:t>
    </dgm:pt>
    <dgm:pt modelId="{E8681145-CD0E-4F65-A774-E7E44B466F73}" type="parTrans" cxnId="{7CA8D69F-8DF0-4536-B961-A45017710207}">
      <dgm:prSet/>
      <dgm:spPr/>
      <dgm:t>
        <a:bodyPr/>
        <a:lstStyle/>
        <a:p>
          <a:endParaRPr lang="fr-FR"/>
        </a:p>
      </dgm:t>
    </dgm:pt>
    <dgm:pt modelId="{69CAAED2-9E05-43AB-9A12-52D098E92153}" type="sibTrans" cxnId="{7CA8D69F-8DF0-4536-B961-A45017710207}">
      <dgm:prSet/>
      <dgm:spPr/>
      <dgm:t>
        <a:bodyPr/>
        <a:lstStyle/>
        <a:p>
          <a:endParaRPr lang="fr-FR"/>
        </a:p>
      </dgm:t>
    </dgm:pt>
    <dgm:pt modelId="{57AEA566-F05E-4B7E-8772-1644BA3E8DF6}">
      <dgm:prSet phldrT="[Texte]" custT="1"/>
      <dgm:spPr/>
      <dgm:t>
        <a:bodyPr/>
        <a:lstStyle/>
        <a:p>
          <a:r>
            <a:rPr lang="fr-FR" sz="1800" dirty="0" err="1"/>
            <a:t>Visualizations</a:t>
          </a:r>
          <a:endParaRPr lang="fr-FR" sz="1800" dirty="0"/>
        </a:p>
      </dgm:t>
    </dgm:pt>
    <dgm:pt modelId="{F481C0CC-2F28-42D6-BF0C-8B69F0A2CEC3}" type="parTrans" cxnId="{476038C8-3460-4266-811B-F4FBC3786BC7}">
      <dgm:prSet/>
      <dgm:spPr/>
      <dgm:t>
        <a:bodyPr/>
        <a:lstStyle/>
        <a:p>
          <a:endParaRPr lang="fr-FR"/>
        </a:p>
      </dgm:t>
    </dgm:pt>
    <dgm:pt modelId="{804A83F9-074E-4816-BA5F-7FEEBE132D8F}" type="sibTrans" cxnId="{476038C8-3460-4266-811B-F4FBC3786BC7}">
      <dgm:prSet/>
      <dgm:spPr/>
      <dgm:t>
        <a:bodyPr/>
        <a:lstStyle/>
        <a:p>
          <a:endParaRPr lang="fr-FR"/>
        </a:p>
      </dgm:t>
    </dgm:pt>
    <dgm:pt modelId="{9FB09544-A687-4AA6-B761-F65F23067B6C}">
      <dgm:prSet phldrT="[Texte]"/>
      <dgm:spPr/>
      <dgm:t>
        <a:bodyPr/>
        <a:lstStyle/>
        <a:p>
          <a:r>
            <a:rPr lang="fr-FR" b="1" i="1" dirty="0" err="1"/>
            <a:t>unsupervised</a:t>
          </a:r>
          <a:r>
            <a:rPr lang="fr-FR" b="1" i="1" dirty="0"/>
            <a:t> machine </a:t>
          </a:r>
          <a:r>
            <a:rPr lang="fr-FR" b="1" i="1" dirty="0" err="1"/>
            <a:t>learning</a:t>
          </a:r>
          <a:r>
            <a:rPr lang="fr-FR" b="1" i="1" dirty="0"/>
            <a:t>.</a:t>
          </a:r>
        </a:p>
      </dgm:t>
    </dgm:pt>
    <dgm:pt modelId="{3C572FA5-AFEE-4BD4-A347-C66DBE7B566E}" type="parTrans" cxnId="{E8C181C4-ED05-4478-BBC6-F4635500B80C}">
      <dgm:prSet/>
      <dgm:spPr/>
      <dgm:t>
        <a:bodyPr/>
        <a:lstStyle/>
        <a:p>
          <a:endParaRPr lang="fr-FR"/>
        </a:p>
      </dgm:t>
    </dgm:pt>
    <dgm:pt modelId="{F08A86B4-F73B-4990-90C1-C6F9429607CD}" type="sibTrans" cxnId="{E8C181C4-ED05-4478-BBC6-F4635500B80C}">
      <dgm:prSet/>
      <dgm:spPr/>
      <dgm:t>
        <a:bodyPr/>
        <a:lstStyle/>
        <a:p>
          <a:endParaRPr lang="fr-FR"/>
        </a:p>
      </dgm:t>
    </dgm:pt>
    <dgm:pt modelId="{5CEE4E65-AD79-41C1-8823-6AE1E53601ED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1800" b="0" i="0" kern="1200" dirty="0" err="1">
              <a:latin typeface="+mj-lt"/>
            </a:rPr>
            <a:t>Elbow</a:t>
          </a:r>
          <a:r>
            <a:rPr lang="fr-FR" sz="1800" b="0" i="0" kern="1200" dirty="0">
              <a:latin typeface="+mj-lt"/>
            </a:rPr>
            <a:t> </a:t>
          </a:r>
          <a:r>
            <a:rPr lang="fr-FR" sz="1800" b="0" i="0" kern="1200" dirty="0" err="1">
              <a:latin typeface="+mj-lt"/>
            </a:rPr>
            <a:t>method</a:t>
          </a:r>
          <a:endParaRPr lang="fr-FR" sz="1800" kern="1200" dirty="0">
            <a:latin typeface="+mj-lt"/>
          </a:endParaRPr>
        </a:p>
      </dgm:t>
    </dgm:pt>
    <dgm:pt modelId="{3924E13D-1967-4277-8A66-DDF7C3BC5024}" type="parTrans" cxnId="{F917EE43-26AE-410F-BFE7-F4AB62F013FD}">
      <dgm:prSet/>
      <dgm:spPr/>
      <dgm:t>
        <a:bodyPr/>
        <a:lstStyle/>
        <a:p>
          <a:endParaRPr lang="fr-FR"/>
        </a:p>
      </dgm:t>
    </dgm:pt>
    <dgm:pt modelId="{E2104362-8C5D-4373-9EFC-2A7C8DEDE0E8}" type="sibTrans" cxnId="{F917EE43-26AE-410F-BFE7-F4AB62F013FD}">
      <dgm:prSet/>
      <dgm:spPr/>
      <dgm:t>
        <a:bodyPr/>
        <a:lstStyle/>
        <a:p>
          <a:endParaRPr lang="fr-FR"/>
        </a:p>
      </dgm:t>
    </dgm:pt>
    <dgm:pt modelId="{27FCCA5D-6B99-4D2A-B59D-A17074C597A5}">
      <dgm:prSet phldrT="[Texte]" custT="1"/>
      <dgm:spPr/>
      <dgm:t>
        <a:bodyPr/>
        <a:lstStyle/>
        <a:p>
          <a:r>
            <a:rPr lang="fr-FR" sz="1800" b="0" i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lt"/>
              <a:ea typeface="+mn-ea"/>
              <a:cs typeface="+mn-cs"/>
            </a:rPr>
            <a:t>Agglomerative</a:t>
          </a:r>
          <a:endParaRPr lang="fr-FR" sz="1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j-lt"/>
            <a:ea typeface="+mn-ea"/>
            <a:cs typeface="+mn-cs"/>
          </a:endParaRPr>
        </a:p>
      </dgm:t>
    </dgm:pt>
    <dgm:pt modelId="{621D9FCB-91E6-498D-BC64-414B0EEA90C0}" type="parTrans" cxnId="{312C1ECE-5688-4F05-A8F8-391B83086256}">
      <dgm:prSet/>
      <dgm:spPr/>
      <dgm:t>
        <a:bodyPr/>
        <a:lstStyle/>
        <a:p>
          <a:endParaRPr lang="fr-FR"/>
        </a:p>
      </dgm:t>
    </dgm:pt>
    <dgm:pt modelId="{1CA945F8-166B-4C4C-AB9A-F15D63DC25DE}" type="sibTrans" cxnId="{312C1ECE-5688-4F05-A8F8-391B83086256}">
      <dgm:prSet/>
      <dgm:spPr/>
      <dgm:t>
        <a:bodyPr/>
        <a:lstStyle/>
        <a:p>
          <a:endParaRPr lang="fr-FR"/>
        </a:p>
      </dgm:t>
    </dgm:pt>
    <dgm:pt modelId="{36253FA7-6362-4428-A221-1E4380EB964B}">
      <dgm:prSet phldrT="[Texte]"/>
      <dgm:spPr/>
      <dgm:t>
        <a:bodyPr/>
        <a:lstStyle/>
        <a:p>
          <a:r>
            <a:rPr lang="fr-FR" b="1" i="0" dirty="0" err="1"/>
            <a:t>Deliverables</a:t>
          </a:r>
          <a:endParaRPr lang="fr-FR" dirty="0"/>
        </a:p>
      </dgm:t>
    </dgm:pt>
    <dgm:pt modelId="{0E520B28-F91C-4AC1-BB03-45AC6C213D84}" type="parTrans" cxnId="{B71370A5-3E6F-4B29-9792-6156CF066356}">
      <dgm:prSet/>
      <dgm:spPr/>
      <dgm:t>
        <a:bodyPr/>
        <a:lstStyle/>
        <a:p>
          <a:endParaRPr lang="fr-FR"/>
        </a:p>
      </dgm:t>
    </dgm:pt>
    <dgm:pt modelId="{D49CCD0E-4F12-490B-B4E9-9C53AF126636}" type="sibTrans" cxnId="{B71370A5-3E6F-4B29-9792-6156CF066356}">
      <dgm:prSet/>
      <dgm:spPr/>
      <dgm:t>
        <a:bodyPr/>
        <a:lstStyle/>
        <a:p>
          <a:endParaRPr lang="fr-FR"/>
        </a:p>
      </dgm:t>
    </dgm:pt>
    <dgm:pt modelId="{CD767E8E-39A5-4E3D-A669-F546FA24537F}">
      <dgm:prSet phldrT="[Texte]"/>
      <dgm:spPr/>
      <dgm:t>
        <a:bodyPr/>
        <a:lstStyle/>
        <a:p>
          <a:r>
            <a:rPr lang="en-US" b="0" i="0" dirty="0"/>
            <a:t>Folium maps</a:t>
          </a:r>
          <a:endParaRPr lang="fr-FR" dirty="0"/>
        </a:p>
      </dgm:t>
    </dgm:pt>
    <dgm:pt modelId="{72FE51A2-550B-492E-BCBF-872532C5E416}" type="parTrans" cxnId="{2FC8B941-FB91-4C65-B134-8B9D8904448F}">
      <dgm:prSet/>
      <dgm:spPr/>
      <dgm:t>
        <a:bodyPr/>
        <a:lstStyle/>
        <a:p>
          <a:endParaRPr lang="fr-FR"/>
        </a:p>
      </dgm:t>
    </dgm:pt>
    <dgm:pt modelId="{BC11D47B-0457-43DA-B647-926E191857E4}" type="sibTrans" cxnId="{2FC8B941-FB91-4C65-B134-8B9D8904448F}">
      <dgm:prSet/>
      <dgm:spPr/>
      <dgm:t>
        <a:bodyPr/>
        <a:lstStyle/>
        <a:p>
          <a:endParaRPr lang="fr-FR"/>
        </a:p>
      </dgm:t>
    </dgm:pt>
    <dgm:pt modelId="{2EBFA26B-E3FC-480B-8079-0C15D0A02D6B}">
      <dgm:prSet phldrT="[Texte]"/>
      <dgm:spPr/>
      <dgm:t>
        <a:bodyPr/>
        <a:lstStyle/>
        <a:p>
          <a:r>
            <a:rPr lang="fr-FR" dirty="0" err="1"/>
            <a:t>Predict</a:t>
          </a:r>
          <a:r>
            <a:rPr lang="fr-FR" dirty="0"/>
            <a:t> on </a:t>
          </a:r>
          <a:r>
            <a:rPr lang="fr-FR" dirty="0" err="1"/>
            <a:t>September</a:t>
          </a:r>
          <a:endParaRPr lang="fr-FR" dirty="0"/>
        </a:p>
      </dgm:t>
    </dgm:pt>
    <dgm:pt modelId="{E024786B-54CF-4CA9-B140-6282271C83C7}" type="parTrans" cxnId="{69FC7214-5CAC-4E42-BBE2-953CEC20DE87}">
      <dgm:prSet/>
      <dgm:spPr/>
      <dgm:t>
        <a:bodyPr/>
        <a:lstStyle/>
        <a:p>
          <a:endParaRPr lang="fr-FR"/>
        </a:p>
      </dgm:t>
    </dgm:pt>
    <dgm:pt modelId="{2EF5B054-BE14-49E2-B9A9-34A90B38A42E}" type="sibTrans" cxnId="{69FC7214-5CAC-4E42-BBE2-953CEC20DE87}">
      <dgm:prSet/>
      <dgm:spPr/>
      <dgm:t>
        <a:bodyPr/>
        <a:lstStyle/>
        <a:p>
          <a:endParaRPr lang="fr-FR"/>
        </a:p>
      </dgm:t>
    </dgm:pt>
    <dgm:pt modelId="{F69E90A3-A95A-4705-9B63-46CF33242067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1800" dirty="0"/>
            <a:t>Import data</a:t>
          </a:r>
        </a:p>
      </dgm:t>
    </dgm:pt>
    <dgm:pt modelId="{E3CDFFD1-75DA-40EA-9241-F0F6A90387CB}" type="parTrans" cxnId="{C6B2C737-C68E-4C8A-8F01-8779634A8992}">
      <dgm:prSet/>
      <dgm:spPr/>
      <dgm:t>
        <a:bodyPr/>
        <a:lstStyle/>
        <a:p>
          <a:endParaRPr lang="fr-FR"/>
        </a:p>
      </dgm:t>
    </dgm:pt>
    <dgm:pt modelId="{DA974C92-3143-4A14-86BE-A4F8B0898451}" type="sibTrans" cxnId="{C6B2C737-C68E-4C8A-8F01-8779634A8992}">
      <dgm:prSet/>
      <dgm:spPr/>
      <dgm:t>
        <a:bodyPr/>
        <a:lstStyle/>
        <a:p>
          <a:endParaRPr lang="fr-FR"/>
        </a:p>
      </dgm:t>
    </dgm:pt>
    <dgm:pt modelId="{1C42123D-6CB9-49DC-8780-E1E9D6D4BCD7}">
      <dgm:prSet phldrT="[Texte]" custT="1"/>
      <dgm:spPr/>
      <dgm:t>
        <a:bodyPr/>
        <a:lstStyle/>
        <a:p>
          <a:r>
            <a:rPr lang="fr-FR" sz="1800" b="0" i="0" kern="1200" dirty="0" err="1">
              <a:latin typeface="+mj-lt"/>
            </a:rPr>
            <a:t>Kmeans</a:t>
          </a:r>
          <a:endParaRPr lang="fr-FR" sz="1800" kern="1200" dirty="0">
            <a:latin typeface="+mj-lt"/>
          </a:endParaRPr>
        </a:p>
      </dgm:t>
    </dgm:pt>
    <dgm:pt modelId="{17814A17-CF31-4B0B-B7A6-FD2CB2B57BAA}" type="parTrans" cxnId="{A3B185BD-BF84-41D0-8212-DE46D9A2FD75}">
      <dgm:prSet/>
      <dgm:spPr/>
      <dgm:t>
        <a:bodyPr/>
        <a:lstStyle/>
        <a:p>
          <a:endParaRPr lang="fr-FR"/>
        </a:p>
      </dgm:t>
    </dgm:pt>
    <dgm:pt modelId="{204A5F45-048C-478A-A419-9B2670ABA619}" type="sibTrans" cxnId="{A3B185BD-BF84-41D0-8212-DE46D9A2FD75}">
      <dgm:prSet/>
      <dgm:spPr/>
      <dgm:t>
        <a:bodyPr/>
        <a:lstStyle/>
        <a:p>
          <a:endParaRPr lang="fr-FR"/>
        </a:p>
      </dgm:t>
    </dgm:pt>
    <dgm:pt modelId="{5137C94B-C3DC-4C13-836B-DE2636E4011B}">
      <dgm:prSet phldrT="[Texte]" custT="1"/>
      <dgm:spPr/>
      <dgm:t>
        <a:bodyPr/>
        <a:lstStyle/>
        <a:p>
          <a:r>
            <a:rPr lang="fr-FR" sz="1800" b="0" i="0" kern="1200" dirty="0">
              <a:latin typeface="+mj-lt"/>
            </a:rPr>
            <a:t>DBSCAN</a:t>
          </a:r>
          <a:endParaRPr lang="fr-FR" sz="1800" kern="1200" dirty="0">
            <a:latin typeface="+mj-lt"/>
          </a:endParaRPr>
        </a:p>
      </dgm:t>
    </dgm:pt>
    <dgm:pt modelId="{EEB92F00-8E99-499C-AD16-A4118D5FDBDD}" type="parTrans" cxnId="{B692F8D8-3053-4C94-A624-C392AFA281C8}">
      <dgm:prSet/>
      <dgm:spPr/>
      <dgm:t>
        <a:bodyPr/>
        <a:lstStyle/>
        <a:p>
          <a:endParaRPr lang="fr-FR"/>
        </a:p>
      </dgm:t>
    </dgm:pt>
    <dgm:pt modelId="{1F7C0DFA-DFC0-4195-ABC4-ABD84CCB1176}" type="sibTrans" cxnId="{B692F8D8-3053-4C94-A624-C392AFA281C8}">
      <dgm:prSet/>
      <dgm:spPr/>
      <dgm:t>
        <a:bodyPr/>
        <a:lstStyle/>
        <a:p>
          <a:endParaRPr lang="fr-FR"/>
        </a:p>
      </dgm:t>
    </dgm:pt>
    <dgm:pt modelId="{669299DC-F64D-4CDC-81B0-3F48C4625C84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0" i="0" dirty="0" err="1"/>
            <a:t>Models</a:t>
          </a:r>
          <a:r>
            <a:rPr lang="fr-FR" b="0" i="0" dirty="0"/>
            <a:t> </a:t>
          </a:r>
          <a:r>
            <a:rPr lang="fr-FR" b="0" i="0" dirty="0" err="1"/>
            <a:t>implementation</a:t>
          </a:r>
          <a:r>
            <a:rPr lang="fr-FR" b="0" i="0" dirty="0"/>
            <a:t> &amp; </a:t>
          </a:r>
          <a:r>
            <a:rPr lang="fr-FR" b="0" i="0" dirty="0" err="1"/>
            <a:t>comparison</a:t>
          </a:r>
          <a:endParaRPr lang="fr-FR" dirty="0"/>
        </a:p>
      </dgm:t>
    </dgm:pt>
    <dgm:pt modelId="{F70F38B1-8EA0-402F-8ABB-4C700E3B0598}" type="parTrans" cxnId="{70C862E6-9F06-44EF-B131-296DD88377F9}">
      <dgm:prSet/>
      <dgm:spPr/>
      <dgm:t>
        <a:bodyPr/>
        <a:lstStyle/>
        <a:p>
          <a:endParaRPr lang="fr-FR"/>
        </a:p>
      </dgm:t>
    </dgm:pt>
    <dgm:pt modelId="{BDF71C4E-7598-4457-A005-8A243B9AF48C}" type="sibTrans" cxnId="{70C862E6-9F06-44EF-B131-296DD88377F9}">
      <dgm:prSet/>
      <dgm:spPr/>
      <dgm:t>
        <a:bodyPr/>
        <a:lstStyle/>
        <a:p>
          <a:endParaRPr lang="fr-FR"/>
        </a:p>
      </dgm:t>
    </dgm:pt>
    <dgm:pt modelId="{8AE37878-C3C3-4F54-984E-4254C883CB35}" type="pres">
      <dgm:prSet presAssocID="{85F9DF85-5047-465B-9491-7B8D334DDBD1}" presName="Name0" presStyleCnt="0">
        <dgm:presLayoutVars>
          <dgm:dir/>
          <dgm:animLvl val="lvl"/>
          <dgm:resizeHandles val="exact"/>
        </dgm:presLayoutVars>
      </dgm:prSet>
      <dgm:spPr/>
    </dgm:pt>
    <dgm:pt modelId="{F187ECE5-B54F-438C-AECB-56E525FC4617}" type="pres">
      <dgm:prSet presAssocID="{7AF8ACE7-8058-4D28-B6D3-69D493B2883A}" presName="linNode" presStyleCnt="0"/>
      <dgm:spPr/>
    </dgm:pt>
    <dgm:pt modelId="{D5A3F3E0-E8EB-422A-A241-908CEFBCDB43}" type="pres">
      <dgm:prSet presAssocID="{7AF8ACE7-8058-4D28-B6D3-69D493B2883A}" presName="parentText" presStyleLbl="node1" presStyleIdx="0" presStyleCnt="3" custScaleY="61123">
        <dgm:presLayoutVars>
          <dgm:chMax val="1"/>
          <dgm:bulletEnabled val="1"/>
        </dgm:presLayoutVars>
      </dgm:prSet>
      <dgm:spPr/>
    </dgm:pt>
    <dgm:pt modelId="{12F8A373-F897-4602-8784-9302A0B385C2}" type="pres">
      <dgm:prSet presAssocID="{7AF8ACE7-8058-4D28-B6D3-69D493B2883A}" presName="descendantText" presStyleLbl="alignAccFollowNode1" presStyleIdx="0" presStyleCnt="3" custScaleY="68860" custLinFactNeighborY="-278">
        <dgm:presLayoutVars>
          <dgm:bulletEnabled val="1"/>
        </dgm:presLayoutVars>
      </dgm:prSet>
      <dgm:spPr/>
    </dgm:pt>
    <dgm:pt modelId="{2E56A8F8-999B-4C0F-BAC1-5F7F0A5E0B2F}" type="pres">
      <dgm:prSet presAssocID="{EC08CCE7-AA22-4AB9-A883-34A0E39DB2F3}" presName="sp" presStyleCnt="0"/>
      <dgm:spPr/>
    </dgm:pt>
    <dgm:pt modelId="{12BA09B8-DD86-459F-9136-D27D4A7D035B}" type="pres">
      <dgm:prSet presAssocID="{9FB09544-A687-4AA6-B761-F65F23067B6C}" presName="linNode" presStyleCnt="0"/>
      <dgm:spPr/>
    </dgm:pt>
    <dgm:pt modelId="{E22467E2-97EB-48FD-836D-062C06729760}" type="pres">
      <dgm:prSet presAssocID="{9FB09544-A687-4AA6-B761-F65F23067B6C}" presName="parentText" presStyleLbl="node1" presStyleIdx="1" presStyleCnt="3" custScaleY="53106" custLinFactNeighborX="289" custLinFactNeighborY="-2201">
        <dgm:presLayoutVars>
          <dgm:chMax val="1"/>
          <dgm:bulletEnabled val="1"/>
        </dgm:presLayoutVars>
      </dgm:prSet>
      <dgm:spPr/>
    </dgm:pt>
    <dgm:pt modelId="{0AB3694F-002E-4319-8E76-0D00CEAC91E7}" type="pres">
      <dgm:prSet presAssocID="{9FB09544-A687-4AA6-B761-F65F23067B6C}" presName="descendantText" presStyleLbl="alignAccFollowNode1" presStyleIdx="1" presStyleCnt="3" custScaleY="61721" custLinFactNeighborX="2050" custLinFactNeighborY="-2409">
        <dgm:presLayoutVars>
          <dgm:bulletEnabled val="1"/>
        </dgm:presLayoutVars>
      </dgm:prSet>
      <dgm:spPr/>
    </dgm:pt>
    <dgm:pt modelId="{48C8C8BD-FDD9-4E6D-BAE6-537050612F09}" type="pres">
      <dgm:prSet presAssocID="{F08A86B4-F73B-4990-90C1-C6F9429607CD}" presName="sp" presStyleCnt="0"/>
      <dgm:spPr/>
    </dgm:pt>
    <dgm:pt modelId="{BB6939FD-60CE-46AE-970A-84C3641019E4}" type="pres">
      <dgm:prSet presAssocID="{36253FA7-6362-4428-A221-1E4380EB964B}" presName="linNode" presStyleCnt="0"/>
      <dgm:spPr/>
    </dgm:pt>
    <dgm:pt modelId="{FEBCD955-A7DB-4864-82FB-7D87A9A71E42}" type="pres">
      <dgm:prSet presAssocID="{36253FA7-6362-4428-A221-1E4380EB964B}" presName="parentText" presStyleLbl="node1" presStyleIdx="2" presStyleCnt="3" custScaleX="107332" custScaleY="57011" custLinFactNeighborY="-5270">
        <dgm:presLayoutVars>
          <dgm:chMax val="1"/>
          <dgm:bulletEnabled val="1"/>
        </dgm:presLayoutVars>
      </dgm:prSet>
      <dgm:spPr/>
    </dgm:pt>
    <dgm:pt modelId="{9E59AF0E-7AD7-4DC3-965A-0E00EEA58D7B}" type="pres">
      <dgm:prSet presAssocID="{36253FA7-6362-4428-A221-1E4380EB964B}" presName="descendantText" presStyleLbl="alignAccFollowNode1" presStyleIdx="2" presStyleCnt="3" custScaleX="105330" custScaleY="64096" custLinFactNeighborX="785" custLinFactNeighborY="-7572">
        <dgm:presLayoutVars>
          <dgm:bulletEnabled val="1"/>
        </dgm:presLayoutVars>
      </dgm:prSet>
      <dgm:spPr/>
    </dgm:pt>
  </dgm:ptLst>
  <dgm:cxnLst>
    <dgm:cxn modelId="{38CE4003-FB69-4634-9FCC-EE010282339A}" type="presOf" srcId="{669299DC-F64D-4CDC-81B0-3F48C4625C84}" destId="{9E59AF0E-7AD7-4DC3-965A-0E00EEA58D7B}" srcOrd="0" destOrd="1" presId="urn:microsoft.com/office/officeart/2005/8/layout/vList5"/>
    <dgm:cxn modelId="{69FC7214-5CAC-4E42-BBE2-953CEC20DE87}" srcId="{36253FA7-6362-4428-A221-1E4380EB964B}" destId="{2EBFA26B-E3FC-480B-8079-0C15D0A02D6B}" srcOrd="2" destOrd="0" parTransId="{E024786B-54CF-4CA9-B140-6282271C83C7}" sibTransId="{2EF5B054-BE14-49E2-B9A9-34A90B38A42E}"/>
    <dgm:cxn modelId="{70298415-0040-4A56-A9AE-D884B89335C2}" type="presOf" srcId="{1C42123D-6CB9-49DC-8780-E1E9D6D4BCD7}" destId="{0AB3694F-002E-4319-8E76-0D00CEAC91E7}" srcOrd="0" destOrd="1" presId="urn:microsoft.com/office/officeart/2005/8/layout/vList5"/>
    <dgm:cxn modelId="{573E2C1A-E32C-4B5B-B201-8266A754EED3}" type="presOf" srcId="{5137C94B-C3DC-4C13-836B-DE2636E4011B}" destId="{0AB3694F-002E-4319-8E76-0D00CEAC91E7}" srcOrd="0" destOrd="2" presId="urn:microsoft.com/office/officeart/2005/8/layout/vList5"/>
    <dgm:cxn modelId="{38680F24-12DD-4ECF-8ACC-32FA6B1E03D3}" type="presOf" srcId="{57AEA566-F05E-4B7E-8772-1644BA3E8DF6}" destId="{12F8A373-F897-4602-8784-9302A0B385C2}" srcOrd="0" destOrd="2" presId="urn:microsoft.com/office/officeart/2005/8/layout/vList5"/>
    <dgm:cxn modelId="{C6B2C737-C68E-4C8A-8F01-8779634A8992}" srcId="{7AF8ACE7-8058-4D28-B6D3-69D493B2883A}" destId="{F69E90A3-A95A-4705-9B63-46CF33242067}" srcOrd="0" destOrd="0" parTransId="{E3CDFFD1-75DA-40EA-9241-F0F6A90387CB}" sibTransId="{DA974C92-3143-4A14-86BE-A4F8B0898451}"/>
    <dgm:cxn modelId="{2FC8B941-FB91-4C65-B134-8B9D8904448F}" srcId="{36253FA7-6362-4428-A221-1E4380EB964B}" destId="{CD767E8E-39A5-4E3D-A669-F546FA24537F}" srcOrd="0" destOrd="0" parTransId="{72FE51A2-550B-492E-BCBF-872532C5E416}" sibTransId="{BC11D47B-0457-43DA-B647-926E191857E4}"/>
    <dgm:cxn modelId="{F917EE43-26AE-410F-BFE7-F4AB62F013FD}" srcId="{9FB09544-A687-4AA6-B761-F65F23067B6C}" destId="{5CEE4E65-AD79-41C1-8823-6AE1E53601ED}" srcOrd="0" destOrd="0" parTransId="{3924E13D-1967-4277-8A66-DDF7C3BC5024}" sibTransId="{E2104362-8C5D-4373-9EFC-2A7C8DEDE0E8}"/>
    <dgm:cxn modelId="{0FF63A68-0971-4A13-80D5-0CC61011331E}" type="presOf" srcId="{7AF8ACE7-8058-4D28-B6D3-69D493B2883A}" destId="{D5A3F3E0-E8EB-422A-A241-908CEFBCDB43}" srcOrd="0" destOrd="0" presId="urn:microsoft.com/office/officeart/2005/8/layout/vList5"/>
    <dgm:cxn modelId="{6E934A4B-CD40-485F-BD69-65CFE2CACB24}" type="presOf" srcId="{5CEE4E65-AD79-41C1-8823-6AE1E53601ED}" destId="{0AB3694F-002E-4319-8E76-0D00CEAC91E7}" srcOrd="0" destOrd="0" presId="urn:microsoft.com/office/officeart/2005/8/layout/vList5"/>
    <dgm:cxn modelId="{000FBE5A-837E-477D-BCF6-C01BD20B3528}" type="presOf" srcId="{55BD1B6A-F8C0-4757-AC33-0EE43997F6CA}" destId="{12F8A373-F897-4602-8784-9302A0B385C2}" srcOrd="0" destOrd="1" presId="urn:microsoft.com/office/officeart/2005/8/layout/vList5"/>
    <dgm:cxn modelId="{AB3A0B7D-9120-4793-A9CF-C051B076A5FD}" type="presOf" srcId="{CD767E8E-39A5-4E3D-A669-F546FA24537F}" destId="{9E59AF0E-7AD7-4DC3-965A-0E00EEA58D7B}" srcOrd="0" destOrd="0" presId="urn:microsoft.com/office/officeart/2005/8/layout/vList5"/>
    <dgm:cxn modelId="{BB282B89-E7C5-42D2-87A2-F45513DDE4FA}" type="presOf" srcId="{F69E90A3-A95A-4705-9B63-46CF33242067}" destId="{12F8A373-F897-4602-8784-9302A0B385C2}" srcOrd="0" destOrd="0" presId="urn:microsoft.com/office/officeart/2005/8/layout/vList5"/>
    <dgm:cxn modelId="{98175089-5510-481D-B78D-725F1AEF1BFC}" type="presOf" srcId="{85F9DF85-5047-465B-9491-7B8D334DDBD1}" destId="{8AE37878-C3C3-4F54-984E-4254C883CB35}" srcOrd="0" destOrd="0" presId="urn:microsoft.com/office/officeart/2005/8/layout/vList5"/>
    <dgm:cxn modelId="{03527D93-8D7D-4DD1-8040-904A2BBADCCC}" srcId="{85F9DF85-5047-465B-9491-7B8D334DDBD1}" destId="{7AF8ACE7-8058-4D28-B6D3-69D493B2883A}" srcOrd="0" destOrd="0" parTransId="{2D87B0F8-EF2D-4F24-91CD-ED20BE386EC1}" sibTransId="{EC08CCE7-AA22-4AB9-A883-34A0E39DB2F3}"/>
    <dgm:cxn modelId="{7CA8D69F-8DF0-4536-B961-A45017710207}" srcId="{7AF8ACE7-8058-4D28-B6D3-69D493B2883A}" destId="{55BD1B6A-F8C0-4757-AC33-0EE43997F6CA}" srcOrd="1" destOrd="0" parTransId="{E8681145-CD0E-4F65-A774-E7E44B466F73}" sibTransId="{69CAAED2-9E05-43AB-9A12-52D098E92153}"/>
    <dgm:cxn modelId="{2B1655A1-5A53-4283-90FC-E0931DA61308}" type="presOf" srcId="{2EBFA26B-E3FC-480B-8079-0C15D0A02D6B}" destId="{9E59AF0E-7AD7-4DC3-965A-0E00EEA58D7B}" srcOrd="0" destOrd="2" presId="urn:microsoft.com/office/officeart/2005/8/layout/vList5"/>
    <dgm:cxn modelId="{B71370A5-3E6F-4B29-9792-6156CF066356}" srcId="{85F9DF85-5047-465B-9491-7B8D334DDBD1}" destId="{36253FA7-6362-4428-A221-1E4380EB964B}" srcOrd="2" destOrd="0" parTransId="{0E520B28-F91C-4AC1-BB03-45AC6C213D84}" sibTransId="{D49CCD0E-4F12-490B-B4E9-9C53AF126636}"/>
    <dgm:cxn modelId="{A3B185BD-BF84-41D0-8212-DE46D9A2FD75}" srcId="{9FB09544-A687-4AA6-B761-F65F23067B6C}" destId="{1C42123D-6CB9-49DC-8780-E1E9D6D4BCD7}" srcOrd="1" destOrd="0" parTransId="{17814A17-CF31-4B0B-B7A6-FD2CB2B57BAA}" sibTransId="{204A5F45-048C-478A-A419-9B2670ABA619}"/>
    <dgm:cxn modelId="{E8C181C4-ED05-4478-BBC6-F4635500B80C}" srcId="{85F9DF85-5047-465B-9491-7B8D334DDBD1}" destId="{9FB09544-A687-4AA6-B761-F65F23067B6C}" srcOrd="1" destOrd="0" parTransId="{3C572FA5-AFEE-4BD4-A347-C66DBE7B566E}" sibTransId="{F08A86B4-F73B-4990-90C1-C6F9429607CD}"/>
    <dgm:cxn modelId="{578ED2C7-1BDF-4266-84CF-A1B64D461282}" type="presOf" srcId="{27FCCA5D-6B99-4D2A-B59D-A17074C597A5}" destId="{0AB3694F-002E-4319-8E76-0D00CEAC91E7}" srcOrd="0" destOrd="3" presId="urn:microsoft.com/office/officeart/2005/8/layout/vList5"/>
    <dgm:cxn modelId="{476038C8-3460-4266-811B-F4FBC3786BC7}" srcId="{7AF8ACE7-8058-4D28-B6D3-69D493B2883A}" destId="{57AEA566-F05E-4B7E-8772-1644BA3E8DF6}" srcOrd="2" destOrd="0" parTransId="{F481C0CC-2F28-42D6-BF0C-8B69F0A2CEC3}" sibTransId="{804A83F9-074E-4816-BA5F-7FEEBE132D8F}"/>
    <dgm:cxn modelId="{312C1ECE-5688-4F05-A8F8-391B83086256}" srcId="{9FB09544-A687-4AA6-B761-F65F23067B6C}" destId="{27FCCA5D-6B99-4D2A-B59D-A17074C597A5}" srcOrd="3" destOrd="0" parTransId="{621D9FCB-91E6-498D-BC64-414B0EEA90C0}" sibTransId="{1CA945F8-166B-4C4C-AB9A-F15D63DC25DE}"/>
    <dgm:cxn modelId="{B692F8D8-3053-4C94-A624-C392AFA281C8}" srcId="{9FB09544-A687-4AA6-B761-F65F23067B6C}" destId="{5137C94B-C3DC-4C13-836B-DE2636E4011B}" srcOrd="2" destOrd="0" parTransId="{EEB92F00-8E99-499C-AD16-A4118D5FDBDD}" sibTransId="{1F7C0DFA-DFC0-4195-ABC4-ABD84CCB1176}"/>
    <dgm:cxn modelId="{70C862E6-9F06-44EF-B131-296DD88377F9}" srcId="{36253FA7-6362-4428-A221-1E4380EB964B}" destId="{669299DC-F64D-4CDC-81B0-3F48C4625C84}" srcOrd="1" destOrd="0" parTransId="{F70F38B1-8EA0-402F-8ABB-4C700E3B0598}" sibTransId="{BDF71C4E-7598-4457-A005-8A243B9AF48C}"/>
    <dgm:cxn modelId="{79DC21F7-C598-4A9E-9880-00D2473D76D5}" type="presOf" srcId="{36253FA7-6362-4428-A221-1E4380EB964B}" destId="{FEBCD955-A7DB-4864-82FB-7D87A9A71E42}" srcOrd="0" destOrd="0" presId="urn:microsoft.com/office/officeart/2005/8/layout/vList5"/>
    <dgm:cxn modelId="{37B216FE-3C89-4AC4-841E-ABFDB71FD88B}" type="presOf" srcId="{9FB09544-A687-4AA6-B761-F65F23067B6C}" destId="{E22467E2-97EB-48FD-836D-062C06729760}" srcOrd="0" destOrd="0" presId="urn:microsoft.com/office/officeart/2005/8/layout/vList5"/>
    <dgm:cxn modelId="{4CF3A6A3-F610-4319-BFA3-79511543D506}" type="presParOf" srcId="{8AE37878-C3C3-4F54-984E-4254C883CB35}" destId="{F187ECE5-B54F-438C-AECB-56E525FC4617}" srcOrd="0" destOrd="0" presId="urn:microsoft.com/office/officeart/2005/8/layout/vList5"/>
    <dgm:cxn modelId="{220E6489-A1CF-45D1-AB2F-A40CE1D10873}" type="presParOf" srcId="{F187ECE5-B54F-438C-AECB-56E525FC4617}" destId="{D5A3F3E0-E8EB-422A-A241-908CEFBCDB43}" srcOrd="0" destOrd="0" presId="urn:microsoft.com/office/officeart/2005/8/layout/vList5"/>
    <dgm:cxn modelId="{0E9EC69D-0BCF-4973-8FD3-5713D83E6DE2}" type="presParOf" srcId="{F187ECE5-B54F-438C-AECB-56E525FC4617}" destId="{12F8A373-F897-4602-8784-9302A0B385C2}" srcOrd="1" destOrd="0" presId="urn:microsoft.com/office/officeart/2005/8/layout/vList5"/>
    <dgm:cxn modelId="{7138FD28-389D-42B5-8DE1-170D5C5C7FDA}" type="presParOf" srcId="{8AE37878-C3C3-4F54-984E-4254C883CB35}" destId="{2E56A8F8-999B-4C0F-BAC1-5F7F0A5E0B2F}" srcOrd="1" destOrd="0" presId="urn:microsoft.com/office/officeart/2005/8/layout/vList5"/>
    <dgm:cxn modelId="{A18FE3E5-5141-40F3-8A81-413E268FAEA6}" type="presParOf" srcId="{8AE37878-C3C3-4F54-984E-4254C883CB35}" destId="{12BA09B8-DD86-459F-9136-D27D4A7D035B}" srcOrd="2" destOrd="0" presId="urn:microsoft.com/office/officeart/2005/8/layout/vList5"/>
    <dgm:cxn modelId="{18D926E7-BAD9-4885-871B-06A00EDA459B}" type="presParOf" srcId="{12BA09B8-DD86-459F-9136-D27D4A7D035B}" destId="{E22467E2-97EB-48FD-836D-062C06729760}" srcOrd="0" destOrd="0" presId="urn:microsoft.com/office/officeart/2005/8/layout/vList5"/>
    <dgm:cxn modelId="{6FFBF95C-8E55-4336-8F81-D31D6F5D6CEC}" type="presParOf" srcId="{12BA09B8-DD86-459F-9136-D27D4A7D035B}" destId="{0AB3694F-002E-4319-8E76-0D00CEAC91E7}" srcOrd="1" destOrd="0" presId="urn:microsoft.com/office/officeart/2005/8/layout/vList5"/>
    <dgm:cxn modelId="{0B14E85B-B87F-4CB4-AD9C-3EADD94FC85E}" type="presParOf" srcId="{8AE37878-C3C3-4F54-984E-4254C883CB35}" destId="{48C8C8BD-FDD9-4E6D-BAE6-537050612F09}" srcOrd="3" destOrd="0" presId="urn:microsoft.com/office/officeart/2005/8/layout/vList5"/>
    <dgm:cxn modelId="{B4DE9C00-083F-4B93-98C8-8ABE74977037}" type="presParOf" srcId="{8AE37878-C3C3-4F54-984E-4254C883CB35}" destId="{BB6939FD-60CE-46AE-970A-84C3641019E4}" srcOrd="4" destOrd="0" presId="urn:microsoft.com/office/officeart/2005/8/layout/vList5"/>
    <dgm:cxn modelId="{3F85073C-ECFA-4BAA-873E-A7CF063193FD}" type="presParOf" srcId="{BB6939FD-60CE-46AE-970A-84C3641019E4}" destId="{FEBCD955-A7DB-4864-82FB-7D87A9A71E42}" srcOrd="0" destOrd="0" presId="urn:microsoft.com/office/officeart/2005/8/layout/vList5"/>
    <dgm:cxn modelId="{D584DBCD-70B8-4C92-B2C2-99CC3131CAD1}" type="presParOf" srcId="{BB6939FD-60CE-46AE-970A-84C3641019E4}" destId="{9E59AF0E-7AD7-4DC3-965A-0E00EEA58D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8A373-F897-4602-8784-9302A0B385C2}">
      <dsp:nvSpPr>
        <dsp:cNvPr id="0" name=""/>
        <dsp:cNvSpPr/>
      </dsp:nvSpPr>
      <dsp:spPr>
        <a:xfrm rot="5400000">
          <a:off x="2789473" y="-853591"/>
          <a:ext cx="1442120" cy="33040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800" kern="1200" dirty="0"/>
            <a:t>Import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800" b="0" i="0" kern="1200" dirty="0"/>
            <a:t>Clean data </a:t>
          </a:r>
          <a:r>
            <a:rPr lang="fr-FR" sz="1800" b="0" i="0" kern="1200" dirty="0" err="1"/>
            <a:t>with</a:t>
          </a:r>
          <a:r>
            <a:rPr lang="fr-FR" sz="1800" b="0" i="0" kern="1200" dirty="0"/>
            <a:t> EDA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Visualizations</a:t>
          </a:r>
          <a:endParaRPr lang="fr-FR" sz="1800" kern="1200" dirty="0"/>
        </a:p>
      </dsp:txBody>
      <dsp:txXfrm rot="-5400000">
        <a:off x="1858517" y="147763"/>
        <a:ext cx="3233634" cy="1301324"/>
      </dsp:txXfrm>
    </dsp:sp>
    <dsp:sp modelId="{D5A3F3E0-E8EB-422A-A241-908CEFBCDB43}">
      <dsp:nvSpPr>
        <dsp:cNvPr id="0" name=""/>
        <dsp:cNvSpPr/>
      </dsp:nvSpPr>
      <dsp:spPr>
        <a:xfrm>
          <a:off x="0" y="4192"/>
          <a:ext cx="1858518" cy="16001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Uber trip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In August</a:t>
          </a:r>
        </a:p>
      </dsp:txBody>
      <dsp:txXfrm>
        <a:off x="78111" y="82303"/>
        <a:ext cx="1702296" cy="1443885"/>
      </dsp:txXfrm>
    </dsp:sp>
    <dsp:sp modelId="{0AB3694F-002E-4319-8E76-0D00CEAC91E7}">
      <dsp:nvSpPr>
        <dsp:cNvPr id="0" name=""/>
        <dsp:cNvSpPr/>
      </dsp:nvSpPr>
      <dsp:spPr>
        <a:xfrm rot="5400000">
          <a:off x="2864228" y="727842"/>
          <a:ext cx="1292610" cy="33040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800" b="0" i="0" kern="1200" dirty="0" err="1">
              <a:latin typeface="+mj-lt"/>
            </a:rPr>
            <a:t>Elbow</a:t>
          </a:r>
          <a:r>
            <a:rPr lang="fr-FR" sz="1800" b="0" i="0" kern="1200" dirty="0">
              <a:latin typeface="+mj-lt"/>
            </a:rPr>
            <a:t> </a:t>
          </a:r>
          <a:r>
            <a:rPr lang="fr-FR" sz="1800" b="0" i="0" kern="1200" dirty="0" err="1">
              <a:latin typeface="+mj-lt"/>
            </a:rPr>
            <a:t>method</a:t>
          </a:r>
          <a:endParaRPr lang="fr-FR" sz="1800" kern="1200" dirty="0">
            <a:latin typeface="+mj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0" i="0" kern="1200" dirty="0" err="1">
              <a:latin typeface="+mj-lt"/>
            </a:rPr>
            <a:t>Kmeans</a:t>
          </a:r>
          <a:endParaRPr lang="fr-FR" sz="1800" kern="1200" dirty="0">
            <a:latin typeface="+mj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0" i="0" kern="1200" dirty="0">
              <a:latin typeface="+mj-lt"/>
            </a:rPr>
            <a:t>DBSCAN</a:t>
          </a:r>
          <a:endParaRPr lang="fr-FR" sz="1800" kern="1200" dirty="0">
            <a:latin typeface="+mj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0" i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lt"/>
              <a:ea typeface="+mn-ea"/>
              <a:cs typeface="+mn-cs"/>
            </a:rPr>
            <a:t>Agglomerative</a:t>
          </a:r>
          <a:endParaRPr lang="fr-FR" sz="1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j-lt"/>
            <a:ea typeface="+mn-ea"/>
            <a:cs typeface="+mn-cs"/>
          </a:endParaRPr>
        </a:p>
      </dsp:txBody>
      <dsp:txXfrm rot="-5400000">
        <a:off x="1858517" y="1796653"/>
        <a:ext cx="3240932" cy="1166410"/>
      </dsp:txXfrm>
    </dsp:sp>
    <dsp:sp modelId="{E22467E2-97EB-48FD-836D-062C06729760}">
      <dsp:nvSpPr>
        <dsp:cNvPr id="0" name=""/>
        <dsp:cNvSpPr/>
      </dsp:nvSpPr>
      <dsp:spPr>
        <a:xfrm>
          <a:off x="9548" y="1677573"/>
          <a:ext cx="1858518" cy="1390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1" kern="1200" dirty="0" err="1"/>
            <a:t>unsupervised</a:t>
          </a:r>
          <a:r>
            <a:rPr lang="fr-FR" sz="1900" b="1" i="1" kern="1200" dirty="0"/>
            <a:t> machine </a:t>
          </a:r>
          <a:r>
            <a:rPr lang="fr-FR" sz="1900" b="1" i="1" kern="1200" dirty="0" err="1"/>
            <a:t>learning</a:t>
          </a:r>
          <a:r>
            <a:rPr lang="fr-FR" sz="1900" b="1" i="1" kern="1200" dirty="0"/>
            <a:t>.</a:t>
          </a:r>
        </a:p>
      </dsp:txBody>
      <dsp:txXfrm>
        <a:off x="77414" y="1745439"/>
        <a:ext cx="1722786" cy="1254502"/>
      </dsp:txXfrm>
    </dsp:sp>
    <dsp:sp modelId="{9E59AF0E-7AD7-4DC3-965A-0E00EEA58D7B}">
      <dsp:nvSpPr>
        <dsp:cNvPr id="0" name=""/>
        <dsp:cNvSpPr/>
      </dsp:nvSpPr>
      <dsp:spPr>
        <a:xfrm rot="5400000">
          <a:off x="2851564" y="2204161"/>
          <a:ext cx="1342349" cy="327962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Folium maps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800" b="0" i="0" kern="1200" dirty="0" err="1"/>
            <a:t>Models</a:t>
          </a:r>
          <a:r>
            <a:rPr lang="fr-FR" sz="1800" b="0" i="0" kern="1200" dirty="0"/>
            <a:t> </a:t>
          </a:r>
          <a:r>
            <a:rPr lang="fr-FR" sz="1800" b="0" i="0" kern="1200" dirty="0" err="1"/>
            <a:t>implementation</a:t>
          </a:r>
          <a:r>
            <a:rPr lang="fr-FR" sz="1800" b="0" i="0" kern="1200" dirty="0"/>
            <a:t> &amp; </a:t>
          </a:r>
          <a:r>
            <a:rPr lang="fr-FR" sz="1800" b="0" i="0" kern="1200" dirty="0" err="1"/>
            <a:t>comparison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Predict</a:t>
          </a:r>
          <a:r>
            <a:rPr lang="fr-FR" sz="1800" kern="1200" dirty="0"/>
            <a:t> on </a:t>
          </a:r>
          <a:r>
            <a:rPr lang="fr-FR" sz="1800" kern="1200" dirty="0" err="1"/>
            <a:t>September</a:t>
          </a:r>
          <a:endParaRPr lang="fr-FR" sz="1800" kern="1200" dirty="0"/>
        </a:p>
      </dsp:txBody>
      <dsp:txXfrm rot="-5400000">
        <a:off x="1882928" y="3238325"/>
        <a:ext cx="3214093" cy="1211293"/>
      </dsp:txXfrm>
    </dsp:sp>
    <dsp:sp modelId="{FEBCD955-A7DB-4864-82FB-7D87A9A71E42}">
      <dsp:nvSpPr>
        <dsp:cNvPr id="0" name=""/>
        <dsp:cNvSpPr/>
      </dsp:nvSpPr>
      <dsp:spPr>
        <a:xfrm>
          <a:off x="0" y="3118359"/>
          <a:ext cx="1879850" cy="1492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 dirty="0" err="1"/>
            <a:t>Deliverables</a:t>
          </a:r>
          <a:endParaRPr lang="fr-FR" sz="1900" kern="1200" dirty="0"/>
        </a:p>
      </dsp:txBody>
      <dsp:txXfrm>
        <a:off x="72856" y="3191215"/>
        <a:ext cx="1734138" cy="1346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5355CDE-81B9-CF3E-8263-0341E8CB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819150"/>
            <a:ext cx="10248900" cy="525254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1F4F000-8C81-E695-AC49-AEF6F30E9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6309" y="1014135"/>
            <a:ext cx="1593880" cy="104923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4400" b="1" dirty="0">
                <a:solidFill>
                  <a:schemeClr val="accent1"/>
                </a:solidFill>
              </a:rPr>
              <a:t>Uber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9E6084-CD97-AABB-C349-3CF815E3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150" y="6213186"/>
            <a:ext cx="6896099" cy="624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dirty="0">
                <a:solidFill>
                  <a:schemeClr val="bg2"/>
                </a:solidFill>
              </a:rPr>
              <a:t>Anh Huynh &amp; </a:t>
            </a:r>
            <a:r>
              <a:rPr lang="fr-FR" sz="2800" b="1" dirty="0" err="1">
                <a:solidFill>
                  <a:schemeClr val="bg2"/>
                </a:solidFill>
              </a:rPr>
              <a:t>Aadil</a:t>
            </a:r>
            <a:r>
              <a:rPr lang="fr-FR" sz="2800" b="1" dirty="0">
                <a:solidFill>
                  <a:schemeClr val="bg2"/>
                </a:solidFill>
              </a:rPr>
              <a:t> Ben Rachid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2B71C3-0FCE-C147-82C7-6395FB8CD9DB}"/>
              </a:ext>
            </a:extLst>
          </p:cNvPr>
          <p:cNvSpPr txBox="1"/>
          <p:nvPr/>
        </p:nvSpPr>
        <p:spPr>
          <a:xfrm>
            <a:off x="3563908" y="154438"/>
            <a:ext cx="610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1" dirty="0" err="1">
                <a:solidFill>
                  <a:schemeClr val="accent1"/>
                </a:solidFill>
              </a:rPr>
              <a:t>Unsupervised</a:t>
            </a:r>
            <a:r>
              <a:rPr lang="fr-FR" sz="2800" b="1" i="1" dirty="0">
                <a:solidFill>
                  <a:schemeClr val="accent1"/>
                </a:solidFill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18539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1FA61-6553-AB05-69CC-E4DEF66D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227" y="114491"/>
            <a:ext cx="9603275" cy="1049235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fr-FR" b="1" i="0" dirty="0" err="1">
                <a:solidFill>
                  <a:schemeClr val="accent1"/>
                </a:solidFill>
                <a:effectLst/>
                <a:latin typeface="Arial Narrow" panose="020B0606020202030204" pitchFamily="34" charset="0"/>
              </a:rPr>
              <a:t>Agglomerative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81DE62-FA97-BCE7-7111-C40B82AED786}"/>
              </a:ext>
            </a:extLst>
          </p:cNvPr>
          <p:cNvSpPr txBox="1"/>
          <p:nvPr/>
        </p:nvSpPr>
        <p:spPr>
          <a:xfrm>
            <a:off x="292156" y="2114461"/>
            <a:ext cx="4222694" cy="19389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X2=X[["</a:t>
            </a:r>
            <a:r>
              <a:rPr lang="fr-FR" sz="2000" dirty="0" err="1">
                <a:solidFill>
                  <a:schemeClr val="accent1"/>
                </a:solidFill>
              </a:rPr>
              <a:t>Lat</a:t>
            </a:r>
            <a:r>
              <a:rPr lang="fr-FR" sz="2000" dirty="0">
                <a:solidFill>
                  <a:schemeClr val="accent1"/>
                </a:solidFill>
              </a:rPr>
              <a:t>","</a:t>
            </a:r>
            <a:r>
              <a:rPr lang="fr-FR" sz="2000" dirty="0" err="1">
                <a:solidFill>
                  <a:schemeClr val="accent1"/>
                </a:solidFill>
              </a:rPr>
              <a:t>Lon</a:t>
            </a:r>
            <a:r>
              <a:rPr lang="fr-FR" sz="2000" dirty="0">
                <a:solidFill>
                  <a:schemeClr val="accent1"/>
                </a:solidFill>
              </a:rPr>
              <a:t>"]]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accent1"/>
                </a:solidFill>
              </a:rPr>
              <a:t>agg</a:t>
            </a:r>
            <a:r>
              <a:rPr lang="fr-FR" sz="2000" dirty="0">
                <a:solidFill>
                  <a:schemeClr val="accent1"/>
                </a:solidFill>
              </a:rPr>
              <a:t> = </a:t>
            </a:r>
            <a:r>
              <a:rPr lang="fr-FR" sz="2000" dirty="0" err="1">
                <a:solidFill>
                  <a:schemeClr val="accent1"/>
                </a:solidFill>
              </a:rPr>
              <a:t>AgglomerativeClustering</a:t>
            </a:r>
            <a:r>
              <a:rPr lang="fr-FR" sz="2000" dirty="0">
                <a:solidFill>
                  <a:schemeClr val="accent1"/>
                </a:solidFill>
              </a:rPr>
              <a:t>(</a:t>
            </a:r>
            <a:r>
              <a:rPr lang="fr-FR" sz="2000" dirty="0" err="1">
                <a:solidFill>
                  <a:schemeClr val="accent1"/>
                </a:solidFill>
              </a:rPr>
              <a:t>n_clusters</a:t>
            </a:r>
            <a:r>
              <a:rPr lang="fr-FR" sz="2000" dirty="0">
                <a:solidFill>
                  <a:schemeClr val="accent1"/>
                </a:solidFill>
              </a:rPr>
              <a:t>=5, </a:t>
            </a:r>
            <a:r>
              <a:rPr lang="fr-FR" sz="2000" dirty="0" err="1">
                <a:solidFill>
                  <a:schemeClr val="accent1"/>
                </a:solidFill>
              </a:rPr>
              <a:t>affinity</a:t>
            </a:r>
            <a:r>
              <a:rPr lang="fr-FR" sz="2000" dirty="0">
                <a:solidFill>
                  <a:schemeClr val="accent1"/>
                </a:solidFill>
              </a:rPr>
              <a:t>='</a:t>
            </a:r>
            <a:r>
              <a:rPr lang="fr-FR" sz="2000" dirty="0" err="1">
                <a:solidFill>
                  <a:schemeClr val="accent1"/>
                </a:solidFill>
              </a:rPr>
              <a:t>euclidean</a:t>
            </a:r>
            <a:r>
              <a:rPr lang="fr-FR" sz="2000" dirty="0">
                <a:solidFill>
                  <a:schemeClr val="accent1"/>
                </a:solidFill>
              </a:rPr>
              <a:t>', linkage='</a:t>
            </a:r>
            <a:r>
              <a:rPr lang="fr-FR" sz="2000" dirty="0" err="1">
                <a:solidFill>
                  <a:schemeClr val="accent1"/>
                </a:solidFill>
              </a:rPr>
              <a:t>ward</a:t>
            </a:r>
            <a:r>
              <a:rPr lang="fr-FR" sz="2000" dirty="0">
                <a:solidFill>
                  <a:schemeClr val="accent1"/>
                </a:solidFill>
              </a:rPr>
              <a:t>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accent1"/>
                </a:solidFill>
              </a:rPr>
              <a:t>y_agg</a:t>
            </a:r>
            <a:r>
              <a:rPr lang="fr-FR" sz="2000" dirty="0">
                <a:solidFill>
                  <a:schemeClr val="accent1"/>
                </a:solidFill>
              </a:rPr>
              <a:t>=</a:t>
            </a:r>
            <a:r>
              <a:rPr lang="fr-FR" sz="2000" dirty="0" err="1">
                <a:solidFill>
                  <a:schemeClr val="accent1"/>
                </a:solidFill>
              </a:rPr>
              <a:t>agg.fit_predict</a:t>
            </a:r>
            <a:r>
              <a:rPr lang="fr-FR" sz="2000" dirty="0">
                <a:solidFill>
                  <a:schemeClr val="accent1"/>
                </a:solidFill>
              </a:rPr>
              <a:t>(X2)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DE666CD-5EC2-5CD2-DA63-3C6CCC67BD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45" y="967206"/>
            <a:ext cx="7334199" cy="510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12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8A4AD-2D39-B5A1-663B-70CB8E04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20" y="191324"/>
            <a:ext cx="9603275" cy="1049235"/>
          </a:xfrm>
        </p:spPr>
        <p:txBody>
          <a:bodyPr/>
          <a:lstStyle/>
          <a:p>
            <a:r>
              <a:rPr lang="en-US" b="0" i="0" dirty="0">
                <a:solidFill>
                  <a:schemeClr val="accent1"/>
                </a:solidFill>
              </a:rPr>
              <a:t>Folium maps for </a:t>
            </a:r>
            <a:r>
              <a:rPr lang="en-US" b="0" i="0" dirty="0" err="1">
                <a:solidFill>
                  <a:schemeClr val="accent1"/>
                </a:solidFill>
              </a:rPr>
              <a:t>kmeans</a:t>
            </a:r>
            <a:br>
              <a:rPr lang="fr-FR" dirty="0">
                <a:solidFill>
                  <a:schemeClr val="accent1"/>
                </a:solidFill>
              </a:rPr>
            </a:b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158E2B1-B317-0D1D-24C1-80E7CDFF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1" y="647700"/>
            <a:ext cx="11087100" cy="601897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97814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D1D07-90EE-4DBB-070F-5CA0CFB4C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52" y="86549"/>
            <a:ext cx="9603275" cy="1049235"/>
          </a:xfrm>
        </p:spPr>
        <p:txBody>
          <a:bodyPr/>
          <a:lstStyle/>
          <a:p>
            <a:r>
              <a:rPr lang="en-US" b="0" i="0" dirty="0">
                <a:solidFill>
                  <a:schemeClr val="accent1"/>
                </a:solidFill>
              </a:rPr>
              <a:t>Folium maps for DBSCAN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358B5C7-F170-98C5-252E-2F54B1B56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927" y="601641"/>
            <a:ext cx="11116701" cy="546578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1238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6DB8E-F793-4B14-C624-20CFD9688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20" y="77024"/>
            <a:ext cx="9603275" cy="1049235"/>
          </a:xfrm>
        </p:spPr>
        <p:txBody>
          <a:bodyPr/>
          <a:lstStyle/>
          <a:p>
            <a:r>
              <a:rPr lang="en-US" b="0" i="0" dirty="0">
                <a:solidFill>
                  <a:schemeClr val="accent1"/>
                </a:solidFill>
              </a:rPr>
              <a:t>Folium maps for Agglomerative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E4F813-7A6F-BD2D-A88F-445905A02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171B6A-8C2F-D0DA-4B5D-C65E0E64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601640"/>
            <a:ext cx="11058526" cy="555150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29194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F7358C2-4B7D-53BB-3B13-72C0109112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929879"/>
              </p:ext>
            </p:extLst>
          </p:nvPr>
        </p:nvGraphicFramePr>
        <p:xfrm>
          <a:off x="26117" y="-102293"/>
          <a:ext cx="12192000" cy="6858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998839">
                  <a:extLst>
                    <a:ext uri="{9D8B030D-6E8A-4147-A177-3AD203B41FA5}">
                      <a16:colId xmlns:a16="http://schemas.microsoft.com/office/drawing/2014/main" val="2597983779"/>
                    </a:ext>
                  </a:extLst>
                </a:gridCol>
                <a:gridCol w="3097161">
                  <a:extLst>
                    <a:ext uri="{9D8B030D-6E8A-4147-A177-3AD203B41FA5}">
                      <a16:colId xmlns:a16="http://schemas.microsoft.com/office/drawing/2014/main" val="18322863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39904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0664714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r>
                        <a:rPr lang="fr-FR" dirty="0"/>
                        <a:t>Monday</a:t>
                      </a:r>
                    </a:p>
                    <a:p>
                      <a:endParaRPr lang="fr-FR" dirty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Wenesday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Thrusday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540587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r>
                        <a:rPr lang="fr-FR" dirty="0"/>
                        <a:t>               </a:t>
                      </a:r>
                      <a:endParaRPr lang="fr-FR" b="1" dirty="0"/>
                    </a:p>
                    <a:p>
                      <a:r>
                        <a:rPr lang="fr-FR" b="1" dirty="0"/>
                        <a:t>                      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  </a:t>
                      </a:r>
                    </a:p>
                    <a:p>
                      <a:r>
                        <a:rPr lang="fr-FR" b="1" dirty="0"/>
                        <a:t>Saturday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Sunday</a:t>
                      </a:r>
                    </a:p>
                    <a:p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245016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65F85A50-1689-918A-7666-BACFD1FE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35" y="545690"/>
            <a:ext cx="3011783" cy="2951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F6B6798-6A25-73A8-BF82-69D9AD31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546" y="545690"/>
            <a:ext cx="3088931" cy="29512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Espace réservé du contenu 12">
            <a:extLst>
              <a:ext uri="{FF2B5EF4-FFF2-40B4-BE49-F238E27FC236}">
                <a16:creationId xmlns:a16="http://schemas.microsoft.com/office/drawing/2014/main" id="{9437B360-8373-47B7-2B9E-CFEEDEB7B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117" y="545690"/>
            <a:ext cx="3088931" cy="2934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91FEE64-2DE1-8AFD-F22B-D6B3C7D6C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048" y="545690"/>
            <a:ext cx="3058095" cy="28915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8F57B35-2EF6-1C3E-8776-F09786CE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42650"/>
            <a:ext cx="3993126" cy="28032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D59EB68-B935-E66E-BEB5-B3196D41E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547" y="4081001"/>
            <a:ext cx="3898637" cy="28032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D5F97F-D9D7-D651-3645-16A40FD4E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6605" y="4042650"/>
            <a:ext cx="3775223" cy="27912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3957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AEA83A-8558-9D70-8395-51E419E7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23" y="218511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Model </a:t>
            </a:r>
            <a:r>
              <a:rPr lang="fr-FR" b="1" dirty="0" err="1">
                <a:solidFill>
                  <a:schemeClr val="accent1"/>
                </a:solidFill>
              </a:rPr>
              <a:t>comparation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br>
              <a:rPr lang="fr-FR" dirty="0"/>
            </a:br>
            <a:br>
              <a:rPr lang="fr-FR" dirty="0"/>
            </a:br>
            <a:r>
              <a:rPr lang="fr-FR" i="1" u="sng" dirty="0">
                <a:solidFill>
                  <a:schemeClr val="accent1"/>
                </a:solidFill>
              </a:rPr>
              <a:t>1st </a:t>
            </a:r>
            <a:r>
              <a:rPr lang="fr-FR" i="1" u="sng" dirty="0" err="1">
                <a:solidFill>
                  <a:schemeClr val="accent1"/>
                </a:solidFill>
              </a:rPr>
              <a:t>result</a:t>
            </a:r>
            <a:endParaRPr lang="fr-FR" i="1" u="sng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E58D386-83FD-1D76-61B0-836A7609A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233847"/>
              </p:ext>
            </p:extLst>
          </p:nvPr>
        </p:nvGraphicFramePr>
        <p:xfrm>
          <a:off x="1130300" y="1538287"/>
          <a:ext cx="9909175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85644">
                  <a:extLst>
                    <a:ext uri="{9D8B030D-6E8A-4147-A177-3AD203B41FA5}">
                      <a16:colId xmlns:a16="http://schemas.microsoft.com/office/drawing/2014/main" val="2299648941"/>
                    </a:ext>
                  </a:extLst>
                </a:gridCol>
                <a:gridCol w="3304106">
                  <a:extLst>
                    <a:ext uri="{9D8B030D-6E8A-4147-A177-3AD203B41FA5}">
                      <a16:colId xmlns:a16="http://schemas.microsoft.com/office/drawing/2014/main" val="3057891320"/>
                    </a:ext>
                  </a:extLst>
                </a:gridCol>
                <a:gridCol w="3019425">
                  <a:extLst>
                    <a:ext uri="{9D8B030D-6E8A-4147-A177-3AD203B41FA5}">
                      <a16:colId xmlns:a16="http://schemas.microsoft.com/office/drawing/2014/main" val="2446052700"/>
                    </a:ext>
                  </a:extLst>
                </a:gridCol>
              </a:tblGrid>
              <a:tr h="498587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kmeans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  <a:endParaRPr lang="fr-F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fr-FR" sz="1800" b="1" i="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Agglomerative</a:t>
                      </a:r>
                      <a:endParaRPr lang="fr-FR" sz="18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422167"/>
                  </a:ext>
                </a:extLst>
              </a:tr>
              <a:tr h="2077926">
                <a:tc>
                  <a:txBody>
                    <a:bodyPr/>
                    <a:lstStyle/>
                    <a:p>
                      <a:r>
                        <a:rPr lang="en-US" b="1" dirty="0"/>
                        <a:t>Silhouette Coefficient </a:t>
                      </a:r>
                      <a:r>
                        <a:rPr lang="en-US" dirty="0"/>
                        <a:t>is equal to: -0.17750887075097677 </a:t>
                      </a:r>
                      <a:r>
                        <a:rPr lang="en-US" b="1" dirty="0"/>
                        <a:t>Variance Ratio </a:t>
                      </a:r>
                      <a:r>
                        <a:rPr lang="en-US" b="1" dirty="0" err="1"/>
                        <a:t>Craterion</a:t>
                      </a:r>
                      <a:r>
                        <a:rPr lang="en-US" b="1" dirty="0"/>
                        <a:t> </a:t>
                      </a:r>
                      <a:r>
                        <a:rPr lang="en-US" dirty="0"/>
                        <a:t>is equal to: 64.5790620694186 </a:t>
                      </a:r>
                      <a:r>
                        <a:rPr lang="en-US" b="1" dirty="0" err="1"/>
                        <a:t>Davides</a:t>
                      </a:r>
                      <a:r>
                        <a:rPr lang="en-US" b="1" dirty="0"/>
                        <a:t> Bouldin </a:t>
                      </a:r>
                      <a:r>
                        <a:rPr lang="en-US" dirty="0"/>
                        <a:t>score is equal to: 6.581534783853618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Silhouette Coefficient </a:t>
                      </a:r>
                      <a:r>
                        <a:rPr lang="en-US" dirty="0"/>
                        <a:t>is equal to: 0.949388865256884 </a:t>
                      </a:r>
                      <a:r>
                        <a:rPr lang="en-US" b="1" dirty="0"/>
                        <a:t>Variance Ratio </a:t>
                      </a:r>
                      <a:r>
                        <a:rPr lang="en-US" b="1" dirty="0" err="1"/>
                        <a:t>Craterion</a:t>
                      </a:r>
                      <a:r>
                        <a:rPr lang="en-US" b="1" dirty="0"/>
                        <a:t> </a:t>
                      </a:r>
                      <a:r>
                        <a:rPr lang="en-US" dirty="0"/>
                        <a:t>is equal to: 173566.98599072578 </a:t>
                      </a:r>
                      <a:r>
                        <a:rPr lang="en-US" b="1" dirty="0" err="1"/>
                        <a:t>Davides</a:t>
                      </a:r>
                      <a:r>
                        <a:rPr lang="en-US" b="1" dirty="0"/>
                        <a:t> Bouldin </a:t>
                      </a:r>
                      <a:r>
                        <a:rPr lang="en-US" dirty="0"/>
                        <a:t>score is equal to: 0.06742862221097078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Silhouette Coefficient </a:t>
                      </a:r>
                      <a:r>
                        <a:rPr lang="en-US" dirty="0"/>
                        <a:t>is equal to: 0.9592980231695665 </a:t>
                      </a:r>
                      <a:r>
                        <a:rPr lang="en-US" b="1" dirty="0"/>
                        <a:t>Variance Ratio </a:t>
                      </a:r>
                      <a:r>
                        <a:rPr lang="en-US" b="1" dirty="0" err="1"/>
                        <a:t>Craterion</a:t>
                      </a:r>
                      <a:r>
                        <a:rPr lang="en-US" dirty="0"/>
                        <a:t> is equal to: 318871.9788931079 </a:t>
                      </a:r>
                      <a:r>
                        <a:rPr lang="en-US" dirty="0" err="1"/>
                        <a:t>Davides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Bouldin score </a:t>
                      </a:r>
                      <a:r>
                        <a:rPr lang="en-US" dirty="0"/>
                        <a:t>is equal to: 0.13579540621408642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90118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650B80B3-925D-FDDB-EF5B-FA7F6AC4161A}"/>
              </a:ext>
            </a:extLst>
          </p:cNvPr>
          <p:cNvSpPr txBox="1"/>
          <p:nvPr/>
        </p:nvSpPr>
        <p:spPr>
          <a:xfrm>
            <a:off x="2012156" y="5657671"/>
            <a:ext cx="6100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FAF5525F-92F0-3B26-C134-E7CD60C06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722172"/>
              </p:ext>
            </p:extLst>
          </p:nvPr>
        </p:nvGraphicFramePr>
        <p:xfrm>
          <a:off x="1247775" y="5354359"/>
          <a:ext cx="9909176" cy="701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291926">
                  <a:extLst>
                    <a:ext uri="{9D8B030D-6E8A-4147-A177-3AD203B41FA5}">
                      <a16:colId xmlns:a16="http://schemas.microsoft.com/office/drawing/2014/main" val="3806991428"/>
                    </a:ext>
                  </a:extLst>
                </a:gridCol>
                <a:gridCol w="3499399">
                  <a:extLst>
                    <a:ext uri="{9D8B030D-6E8A-4147-A177-3AD203B41FA5}">
                      <a16:colId xmlns:a16="http://schemas.microsoft.com/office/drawing/2014/main" val="80090064"/>
                    </a:ext>
                  </a:extLst>
                </a:gridCol>
                <a:gridCol w="3117851">
                  <a:extLst>
                    <a:ext uri="{9D8B030D-6E8A-4147-A177-3AD203B41FA5}">
                      <a16:colId xmlns:a16="http://schemas.microsoft.com/office/drawing/2014/main" val="64066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b="1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Silhouette Coefficient </a:t>
                      </a:r>
                      <a:r>
                        <a:rPr lang="fr-FR" b="0" i="0" dirty="0" err="1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is</a:t>
                      </a:r>
                      <a:r>
                        <a:rPr lang="fr-FR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 0.3850332568988621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Silhouette Coefficient </a:t>
                      </a:r>
                      <a:r>
                        <a:rPr lang="fr-FR" b="0" i="0" dirty="0" err="1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is</a:t>
                      </a:r>
                      <a:r>
                        <a:rPr lang="fr-FR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 0.25207451733075925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Silhouette Coefficient </a:t>
                      </a:r>
                      <a:r>
                        <a:rPr lang="fr-FR" sz="2000" b="0" i="0" dirty="0" err="1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is</a:t>
                      </a:r>
                      <a:r>
                        <a:rPr lang="fr-FR" sz="20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 0.35911820899985303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28582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DAA6BD14-D84B-1F10-E87E-F6BC5C5B5FE5}"/>
              </a:ext>
            </a:extLst>
          </p:cNvPr>
          <p:cNvSpPr txBox="1"/>
          <p:nvPr/>
        </p:nvSpPr>
        <p:spPr>
          <a:xfrm>
            <a:off x="1247775" y="4784913"/>
            <a:ext cx="610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u="sng" dirty="0"/>
              <a:t>2nd </a:t>
            </a:r>
            <a:r>
              <a:rPr lang="fr-FR" sz="2800" u="sng" dirty="0" err="1"/>
              <a:t>result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151757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06731-B3A3-B88D-30FF-6248A4CA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669" y="134174"/>
            <a:ext cx="9603275" cy="1049235"/>
          </a:xfrm>
        </p:spPr>
        <p:txBody>
          <a:bodyPr/>
          <a:lstStyle/>
          <a:p>
            <a:r>
              <a:rPr lang="fr-FR" dirty="0" err="1"/>
              <a:t>Prediction</a:t>
            </a:r>
            <a:r>
              <a:rPr lang="fr-FR" dirty="0"/>
              <a:t> for </a:t>
            </a:r>
            <a:r>
              <a:rPr lang="fr-FR" dirty="0" err="1"/>
              <a:t>september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55595E-8166-697C-C4B3-79776EE3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45" y="800169"/>
            <a:ext cx="9603275" cy="3294576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Daily rides of the month</a:t>
            </a:r>
          </a:p>
          <a:p>
            <a:endParaRPr lang="en-US" sz="2800" b="0" dirty="0">
              <a:solidFill>
                <a:srgbClr val="D4D4D4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D4D4D4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endParaRPr lang="en-US" sz="2800" b="0" dirty="0">
              <a:solidFill>
                <a:srgbClr val="D4D4D4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1D7BCB-BBE1-2E19-E399-369EB45F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4" y="1694627"/>
            <a:ext cx="10058397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0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6CE15-DA23-EFF7-7DB4-B027193F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219899"/>
            <a:ext cx="9603275" cy="1049235"/>
          </a:xfrm>
        </p:spPr>
        <p:txBody>
          <a:bodyPr/>
          <a:lstStyle/>
          <a:p>
            <a:r>
              <a:rPr lang="fr-FR" dirty="0"/>
              <a:t>Daily rides of a </a:t>
            </a:r>
            <a:r>
              <a:rPr lang="fr-FR" dirty="0" err="1"/>
              <a:t>week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4E1301-4314-DFB2-7879-77DFDAD0F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3868F0-1296-A6FA-831D-39A0F32F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629671"/>
            <a:ext cx="9525000" cy="54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7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A335BC-A229-4339-A5F9-751B5E10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34174"/>
            <a:ext cx="9603275" cy="1049235"/>
          </a:xfrm>
        </p:spPr>
        <p:txBody>
          <a:bodyPr/>
          <a:lstStyle/>
          <a:p>
            <a:r>
              <a:rPr lang="fr-FR" dirty="0" err="1"/>
              <a:t>Hourly</a:t>
            </a:r>
            <a:r>
              <a:rPr lang="fr-FR" dirty="0"/>
              <a:t> rides in a </a:t>
            </a:r>
            <a:r>
              <a:rPr lang="fr-FR" dirty="0" err="1"/>
              <a:t>day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A0AE4F-5CA1-424F-305C-4522B33B7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CFE618-EDC3-B77F-F238-A439B987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42" y="519112"/>
            <a:ext cx="9690130" cy="57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2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26B18-C583-54C7-4448-DBF02E11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395" y="96074"/>
            <a:ext cx="9603275" cy="1049235"/>
          </a:xfrm>
        </p:spPr>
        <p:txBody>
          <a:bodyPr/>
          <a:lstStyle/>
          <a:p>
            <a:r>
              <a:rPr lang="fr-FR" dirty="0" err="1"/>
              <a:t>Elbow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9D9715D-E06F-635F-25C2-0BD3C3D00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475" y="620691"/>
            <a:ext cx="9972674" cy="5959559"/>
          </a:xfrm>
        </p:spPr>
      </p:pic>
    </p:spTree>
    <p:extLst>
      <p:ext uri="{BB962C8B-B14F-4D97-AF65-F5344CB8AC3E}">
        <p14:creationId xmlns:p14="http://schemas.microsoft.com/office/powerpoint/2010/main" val="229636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86C67-86C9-B13C-C01E-C59E44061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62" y="1552575"/>
            <a:ext cx="4816063" cy="709676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1"/>
                </a:solidFill>
                <a:latin typeface="Algerian" panose="04020705040A02060702" pitchFamily="82" charset="0"/>
              </a:rPr>
              <a:t>Contents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6460912-9FB0-052D-8ABA-D62BA480B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6989744"/>
              </p:ext>
            </p:extLst>
          </p:nvPr>
        </p:nvGraphicFramePr>
        <p:xfrm>
          <a:off x="5553075" y="1200151"/>
          <a:ext cx="5162550" cy="4752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hinese Online Ride-Hailing Orders See Annual Decrease of 25 Million -  Pandaily">
            <a:extLst>
              <a:ext uri="{FF2B5EF4-FFF2-40B4-BE49-F238E27FC236}">
                <a16:creationId xmlns:a16="http://schemas.microsoft.com/office/drawing/2014/main" id="{2D3994FE-F88B-AB57-19B2-4E48680D8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1" y="2828924"/>
            <a:ext cx="4816063" cy="28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61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3B6F61-C6FA-6BED-2D65-AAD3D11E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795" y="181799"/>
            <a:ext cx="9603275" cy="1049235"/>
          </a:xfrm>
        </p:spPr>
        <p:txBody>
          <a:bodyPr/>
          <a:lstStyle/>
          <a:p>
            <a:r>
              <a:rPr lang="fr-FR" b="1" dirty="0" err="1">
                <a:solidFill>
                  <a:schemeClr val="accent1"/>
                </a:solidFill>
              </a:rPr>
              <a:t>KMEANs</a:t>
            </a:r>
            <a:r>
              <a:rPr lang="fr-FR" b="1" dirty="0">
                <a:solidFill>
                  <a:schemeClr val="accent1"/>
                </a:solidFill>
              </a:rPr>
              <a:t> Model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E043F06-0137-E693-C7E8-2BF5CE8DF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795" y="581024"/>
            <a:ext cx="9442480" cy="5876925"/>
          </a:xfrm>
        </p:spPr>
      </p:pic>
    </p:spTree>
    <p:extLst>
      <p:ext uri="{BB962C8B-B14F-4D97-AF65-F5344CB8AC3E}">
        <p14:creationId xmlns:p14="http://schemas.microsoft.com/office/powerpoint/2010/main" val="375120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D567FB-E696-AF01-EE45-65C8A47D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74103"/>
            <a:ext cx="9603275" cy="1049235"/>
          </a:xfrm>
        </p:spPr>
        <p:txBody>
          <a:bodyPr/>
          <a:lstStyle/>
          <a:p>
            <a:r>
              <a:rPr lang="fr-FR" dirty="0" err="1"/>
              <a:t>Kmeans</a:t>
            </a:r>
            <a:r>
              <a:rPr lang="fr-FR" dirty="0"/>
              <a:t> </a:t>
            </a:r>
            <a:r>
              <a:rPr lang="fr-FR" dirty="0" err="1"/>
              <a:t>folium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A38A5-BBF5-68EC-C5A6-7B658AE95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7A8F59-7E4A-B1E5-F51C-F79CABB8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23338"/>
            <a:ext cx="12058650" cy="56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9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A13D4939-F6AC-2799-0DBC-CAB3FE1F8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936265"/>
              </p:ext>
            </p:extLst>
          </p:nvPr>
        </p:nvGraphicFramePr>
        <p:xfrm>
          <a:off x="0" y="0"/>
          <a:ext cx="12192000" cy="67722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08510997"/>
                    </a:ext>
                  </a:extLst>
                </a:gridCol>
                <a:gridCol w="2870376">
                  <a:extLst>
                    <a:ext uri="{9D8B030D-6E8A-4147-A177-3AD203B41FA5}">
                      <a16:colId xmlns:a16="http://schemas.microsoft.com/office/drawing/2014/main" val="708023280"/>
                    </a:ext>
                  </a:extLst>
                </a:gridCol>
                <a:gridCol w="3225624">
                  <a:extLst>
                    <a:ext uri="{9D8B030D-6E8A-4147-A177-3AD203B41FA5}">
                      <a16:colId xmlns:a16="http://schemas.microsoft.com/office/drawing/2014/main" val="423936748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4943505"/>
                    </a:ext>
                  </a:extLst>
                </a:gridCol>
              </a:tblGrid>
              <a:tr h="3386138">
                <a:tc>
                  <a:txBody>
                    <a:bodyPr/>
                    <a:lstStyle/>
                    <a:p>
                      <a:r>
                        <a:rPr lang="fr-FR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Wenesday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Thursday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352379"/>
                  </a:ext>
                </a:extLst>
              </a:tr>
              <a:tr h="3386138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1"/>
                          </a:solidFill>
                        </a:rPr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accent1"/>
                          </a:solidFill>
                        </a:rPr>
                        <a:t>Sarturday</a:t>
                      </a:r>
                      <a:endParaRPr lang="fr-FR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1"/>
                          </a:solidFill>
                        </a:rPr>
                        <a:t>Sunday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753938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16E6F446-90D2-3B22-6EC5-804B4CA7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1"/>
            <a:ext cx="3115619" cy="3028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3C9EF8-5826-5CD1-5F32-A3F4BF6A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19" y="400051"/>
            <a:ext cx="3197802" cy="30550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E201B3-3478-AA6F-F538-017A1E9B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626" y="430324"/>
            <a:ext cx="2990140" cy="29986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B529F84-9D6B-6451-D4D6-228C99189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396" y="400051"/>
            <a:ext cx="2854604" cy="273405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5DEE28-2E16-A211-04CF-2FB80E331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60075"/>
            <a:ext cx="3867150" cy="30550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87B1F6F-054B-3605-89E0-A4DEBBCEB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127" y="3776821"/>
            <a:ext cx="4321746" cy="305506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D4105C-8031-7A3B-9C7F-A2450574A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4850" y="3802936"/>
            <a:ext cx="3867150" cy="30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8A8C16D-8BC2-B56C-28C1-09F7621A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95" y="2139186"/>
            <a:ext cx="9406723" cy="39695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5337F9-CB74-A3F3-EC40-3F9EBDB6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148" y="920347"/>
            <a:ext cx="4070555" cy="1049235"/>
          </a:xfrm>
        </p:spPr>
        <p:txBody>
          <a:bodyPr>
            <a:noAutofit/>
          </a:bodyPr>
          <a:lstStyle/>
          <a:p>
            <a:r>
              <a:rPr lang="fr-FR" sz="7200" u="sng" dirty="0">
                <a:latin typeface="Algerian" panose="04020705040A02060702" pitchFamily="8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552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A349C-33C2-F004-3315-97554D01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95" y="219899"/>
            <a:ext cx="9603275" cy="1049235"/>
          </a:xfrm>
        </p:spPr>
        <p:txBody>
          <a:bodyPr/>
          <a:lstStyle/>
          <a:p>
            <a:r>
              <a:rPr lang="fr-FR" dirty="0"/>
              <a:t>New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432654-5C00-A0E3-1689-63590858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D09118B-B81D-43F9-28BB-D706B654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69" y="1204912"/>
            <a:ext cx="10308325" cy="4624388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211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A265D-353A-D7BA-C494-F7AC40D6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9" y="143699"/>
            <a:ext cx="9603275" cy="1049235"/>
          </a:xfrm>
        </p:spPr>
        <p:txBody>
          <a:bodyPr/>
          <a:lstStyle/>
          <a:p>
            <a:r>
              <a:rPr lang="en-US" dirty="0"/>
              <a:t>Daily rides of the month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FA128-3D84-9786-4168-0F07C20E2B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0" y="933450"/>
            <a:ext cx="9924031" cy="512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56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4E299-78BF-8780-B83C-E58046B6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45" y="115124"/>
            <a:ext cx="9603275" cy="1049235"/>
          </a:xfrm>
        </p:spPr>
        <p:txBody>
          <a:bodyPr/>
          <a:lstStyle/>
          <a:p>
            <a:r>
              <a:rPr lang="en-US" dirty="0"/>
              <a:t>Daily rides in a week</a:t>
            </a:r>
            <a:endParaRPr lang="fr-FR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61CA01D-C8C2-4FB7-53BA-54C0D736F4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879036"/>
            <a:ext cx="9522832" cy="523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81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BB135-7C09-232F-BFAF-62AD91C0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20" y="124649"/>
            <a:ext cx="9603275" cy="1049235"/>
          </a:xfrm>
        </p:spPr>
        <p:txBody>
          <a:bodyPr/>
          <a:lstStyle/>
          <a:p>
            <a:r>
              <a:rPr lang="en-US" dirty="0"/>
              <a:t>Hourly rides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4CE32-A4F6-1D5D-3F29-AED8F043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47C915-7D27-234B-5CDA-0A61FE44E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19" y="814388"/>
            <a:ext cx="9890155" cy="533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23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2AE9E-7393-DFF7-CBA2-31F9B3EB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20" y="18179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i="0" dirty="0">
                <a:solidFill>
                  <a:srgbClr val="000000"/>
                </a:solidFill>
                <a:effectLst/>
                <a:latin typeface="Franklin Gothic Medium" panose="020B0603020102020204" pitchFamily="34" charset="0"/>
              </a:rPr>
              <a:t>Elbow method to define number of clusters</a:t>
            </a:r>
            <a:br>
              <a:rPr lang="en-US" sz="2800" i="0" dirty="0">
                <a:solidFill>
                  <a:srgbClr val="000000"/>
                </a:solidFill>
                <a:effectLst/>
                <a:latin typeface="Franklin Gothic Medium" panose="020B0603020102020204" pitchFamily="34" charset="0"/>
              </a:rPr>
            </a:br>
            <a:endParaRPr lang="fr-FR" sz="2800" dirty="0">
              <a:latin typeface="Franklin Gothic Medium" panose="020B06030201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FED30E-DD20-6D84-23EA-3E5853FAE2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45" y="1063519"/>
            <a:ext cx="9366280" cy="49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A78826C-7AE5-92E7-5023-998B730758BD}"/>
              </a:ext>
            </a:extLst>
          </p:cNvPr>
          <p:cNvSpPr txBox="1"/>
          <p:nvPr/>
        </p:nvSpPr>
        <p:spPr>
          <a:xfrm>
            <a:off x="468283" y="6245314"/>
            <a:ext cx="61007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+mj-lt"/>
              </a:rPr>
              <a:t>X=</a:t>
            </a:r>
            <a:r>
              <a:rPr lang="fr-FR" sz="1100" b="1" dirty="0" err="1">
                <a:solidFill>
                  <a:schemeClr val="bg1"/>
                </a:solidFill>
                <a:latin typeface="+mj-lt"/>
              </a:rPr>
              <a:t>data.sample</a:t>
            </a:r>
            <a:r>
              <a:rPr lang="fr-FR" sz="1100" b="1" dirty="0">
                <a:solidFill>
                  <a:schemeClr val="bg1"/>
                </a:solidFill>
                <a:latin typeface="+mj-lt"/>
              </a:rPr>
              <a:t>(frac=0.005)</a:t>
            </a:r>
          </a:p>
          <a:p>
            <a:r>
              <a:rPr lang="fr-FR" sz="1100" b="1" dirty="0">
                <a:solidFill>
                  <a:schemeClr val="bg1"/>
                </a:solidFill>
                <a:latin typeface="+mj-lt"/>
              </a:rPr>
              <a:t>X=X[["</a:t>
            </a:r>
            <a:r>
              <a:rPr lang="fr-FR" sz="1100" b="1" dirty="0" err="1">
                <a:solidFill>
                  <a:schemeClr val="bg1"/>
                </a:solidFill>
                <a:latin typeface="+mj-lt"/>
              </a:rPr>
              <a:t>Lat</a:t>
            </a:r>
            <a:r>
              <a:rPr lang="fr-FR" sz="1100" b="1" dirty="0">
                <a:solidFill>
                  <a:schemeClr val="bg1"/>
                </a:solidFill>
                <a:latin typeface="+mj-lt"/>
              </a:rPr>
              <a:t>","</a:t>
            </a:r>
            <a:r>
              <a:rPr lang="fr-FR" sz="1100" b="1" dirty="0" err="1">
                <a:solidFill>
                  <a:schemeClr val="bg1"/>
                </a:solidFill>
                <a:latin typeface="+mj-lt"/>
              </a:rPr>
              <a:t>Lon</a:t>
            </a:r>
            <a:r>
              <a:rPr lang="fr-FR" sz="1100" b="1" dirty="0">
                <a:solidFill>
                  <a:schemeClr val="bg1"/>
                </a:solidFill>
                <a:latin typeface="+mj-lt"/>
              </a:rPr>
              <a:t>"]]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C3F4-F9F4-953E-676B-5DA3D5C4E00C}"/>
              </a:ext>
            </a:extLst>
          </p:cNvPr>
          <p:cNvSpPr txBox="1"/>
          <p:nvPr/>
        </p:nvSpPr>
        <p:spPr>
          <a:xfrm>
            <a:off x="7403306" y="6245313"/>
            <a:ext cx="44838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</a:rPr>
              <a:t>model = </a:t>
            </a:r>
            <a:r>
              <a:rPr lang="fr-FR" sz="1100" b="1" dirty="0" err="1">
                <a:solidFill>
                  <a:schemeClr val="bg1"/>
                </a:solidFill>
              </a:rPr>
              <a:t>KMeans</a:t>
            </a:r>
            <a:r>
              <a:rPr lang="fr-FR" sz="1100" b="1" dirty="0">
                <a:solidFill>
                  <a:schemeClr val="bg1"/>
                </a:solidFill>
              </a:rPr>
              <a:t>()</a:t>
            </a:r>
          </a:p>
          <a:p>
            <a:r>
              <a:rPr lang="fr-FR" sz="1100" b="1" dirty="0" err="1">
                <a:solidFill>
                  <a:schemeClr val="bg1"/>
                </a:solidFill>
              </a:rPr>
              <a:t>visualizer</a:t>
            </a:r>
            <a:r>
              <a:rPr lang="fr-FR" sz="1100" b="1" dirty="0">
                <a:solidFill>
                  <a:schemeClr val="bg1"/>
                </a:solidFill>
              </a:rPr>
              <a:t> = </a:t>
            </a:r>
            <a:r>
              <a:rPr lang="fr-FR" sz="1100" b="1" dirty="0" err="1">
                <a:solidFill>
                  <a:schemeClr val="bg1"/>
                </a:solidFill>
              </a:rPr>
              <a:t>KElbowVisualizer</a:t>
            </a:r>
            <a:r>
              <a:rPr lang="fr-FR" sz="1100" b="1" dirty="0">
                <a:solidFill>
                  <a:schemeClr val="bg1"/>
                </a:solidFill>
              </a:rPr>
              <a:t>(</a:t>
            </a:r>
            <a:r>
              <a:rPr lang="fr-FR" sz="1100" b="1" dirty="0" err="1">
                <a:solidFill>
                  <a:schemeClr val="bg1"/>
                </a:solidFill>
              </a:rPr>
              <a:t>estimator</a:t>
            </a:r>
            <a:r>
              <a:rPr lang="fr-FR" sz="1100" b="1" dirty="0">
                <a:solidFill>
                  <a:schemeClr val="bg1"/>
                </a:solidFill>
              </a:rPr>
              <a:t> = model, k = (2,10))</a:t>
            </a:r>
          </a:p>
        </p:txBody>
      </p:sp>
    </p:spTree>
    <p:extLst>
      <p:ext uri="{BB962C8B-B14F-4D97-AF65-F5344CB8AC3E}">
        <p14:creationId xmlns:p14="http://schemas.microsoft.com/office/powerpoint/2010/main" val="66854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E9EAD-B7A3-83B2-A445-8AAA1383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1" y="133350"/>
            <a:ext cx="6094870" cy="1011959"/>
          </a:xfr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fr-FR" sz="2900" b="1" dirty="0" err="1">
                <a:solidFill>
                  <a:schemeClr val="accent1"/>
                </a:solidFill>
                <a:latin typeface="+mn-lt"/>
              </a:rPr>
              <a:t>KMEANs</a:t>
            </a:r>
            <a:br>
              <a:rPr lang="fr-FR" b="1" i="0" dirty="0">
                <a:solidFill>
                  <a:schemeClr val="accent1"/>
                </a:solidFill>
                <a:effectLst/>
              </a:rPr>
            </a:b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84E6BB-E4F1-D8EA-C7A1-BF8664675C06}"/>
              </a:ext>
            </a:extLst>
          </p:cNvPr>
          <p:cNvSpPr txBox="1"/>
          <p:nvPr/>
        </p:nvSpPr>
        <p:spPr>
          <a:xfrm>
            <a:off x="154781" y="2194544"/>
            <a:ext cx="4426744" cy="14773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chemeClr val="accent1"/>
                </a:solidFill>
              </a:rPr>
              <a:t>kmeans</a:t>
            </a:r>
            <a:r>
              <a:rPr lang="fr-FR" b="1" dirty="0">
                <a:solidFill>
                  <a:schemeClr val="accent1"/>
                </a:solidFill>
              </a:rPr>
              <a:t> = </a:t>
            </a:r>
            <a:r>
              <a:rPr lang="fr-FR" b="1" dirty="0" err="1">
                <a:solidFill>
                  <a:schemeClr val="accent1"/>
                </a:solidFill>
              </a:rPr>
              <a:t>KMeans</a:t>
            </a:r>
            <a:r>
              <a:rPr lang="fr-FR" b="1" dirty="0">
                <a:solidFill>
                  <a:schemeClr val="accent1"/>
                </a:solidFill>
              </a:rPr>
              <a:t>(</a:t>
            </a:r>
            <a:r>
              <a:rPr lang="fr-FR" b="1" dirty="0" err="1">
                <a:solidFill>
                  <a:schemeClr val="accent1"/>
                </a:solidFill>
              </a:rPr>
              <a:t>n_clusters</a:t>
            </a:r>
            <a:r>
              <a:rPr lang="fr-FR" b="1" dirty="0">
                <a:solidFill>
                  <a:schemeClr val="accent1"/>
                </a:solidFill>
              </a:rPr>
              <a:t>=5, </a:t>
            </a:r>
            <a:r>
              <a:rPr lang="fr-FR" b="1" dirty="0" err="1">
                <a:solidFill>
                  <a:schemeClr val="accent1"/>
                </a:solidFill>
              </a:rPr>
              <a:t>max_iter</a:t>
            </a:r>
            <a:r>
              <a:rPr lang="fr-FR" b="1" dirty="0">
                <a:solidFill>
                  <a:schemeClr val="accent1"/>
                </a:solidFill>
              </a:rPr>
              <a:t>=100)</a:t>
            </a:r>
          </a:p>
          <a:p>
            <a:r>
              <a:rPr lang="fr-FR" b="1" dirty="0" err="1">
                <a:solidFill>
                  <a:schemeClr val="accent1"/>
                </a:solidFill>
              </a:rPr>
              <a:t>kmeans.fit</a:t>
            </a:r>
            <a:r>
              <a:rPr lang="fr-FR" b="1" dirty="0">
                <a:solidFill>
                  <a:schemeClr val="accent1"/>
                </a:solidFill>
              </a:rPr>
              <a:t>(X)</a:t>
            </a:r>
          </a:p>
          <a:p>
            <a:r>
              <a:rPr lang="fr-FR" b="1" dirty="0" err="1">
                <a:solidFill>
                  <a:schemeClr val="accent1"/>
                </a:solidFill>
              </a:rPr>
              <a:t>y_kmeans</a:t>
            </a:r>
            <a:r>
              <a:rPr lang="fr-FR" b="1" dirty="0">
                <a:solidFill>
                  <a:schemeClr val="accent1"/>
                </a:solidFill>
              </a:rPr>
              <a:t> = </a:t>
            </a:r>
            <a:r>
              <a:rPr lang="fr-FR" b="1" dirty="0" err="1">
                <a:solidFill>
                  <a:schemeClr val="accent1"/>
                </a:solidFill>
              </a:rPr>
              <a:t>kmeans.predict</a:t>
            </a:r>
            <a:r>
              <a:rPr lang="fr-FR" b="1" dirty="0">
                <a:solidFill>
                  <a:schemeClr val="accent1"/>
                </a:solidFill>
              </a:rPr>
              <a:t>(X)</a:t>
            </a:r>
          </a:p>
          <a:p>
            <a:r>
              <a:rPr lang="fr-FR" b="1" dirty="0" err="1">
                <a:solidFill>
                  <a:schemeClr val="accent1"/>
                </a:solidFill>
              </a:rPr>
              <a:t>y_kmeans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9625D20-860C-6295-90A9-0AB6F577B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401" y="796538"/>
            <a:ext cx="7846953" cy="5264924"/>
          </a:xfrm>
          <a:ln>
            <a:solidFill>
              <a:srgbClr val="0020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8325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E7ABA9-DBF6-CFAC-FCDE-59BAFDFC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75" y="123826"/>
            <a:ext cx="2279680" cy="49530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fr-FR" b="1" i="0" dirty="0">
                <a:solidFill>
                  <a:schemeClr val="accent1"/>
                </a:solidFill>
                <a:effectLst/>
                <a:latin typeface="+mn-lt"/>
              </a:rPr>
              <a:t>DBSCAN</a:t>
            </a:r>
            <a:br>
              <a:rPr lang="fr-FR" b="1" i="0" dirty="0">
                <a:solidFill>
                  <a:schemeClr val="accent1"/>
                </a:solidFill>
                <a:effectLst/>
                <a:latin typeface="+mn-lt"/>
              </a:rPr>
            </a:br>
            <a:endParaRPr lang="fr-FR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3E1417-4BDB-97BB-895D-74068DB64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6" y="1781712"/>
            <a:ext cx="3638550" cy="3294576"/>
          </a:xfrm>
          <a:ln>
            <a:solidFill>
              <a:schemeClr val="tx1"/>
            </a:solidFill>
            <a:prstDash val="dash"/>
          </a:ln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chemeClr val="accent1"/>
                </a:solidFill>
              </a:rPr>
              <a:t>X1=X[["</a:t>
            </a:r>
            <a:r>
              <a:rPr lang="fr-FR" dirty="0" err="1">
                <a:solidFill>
                  <a:schemeClr val="accent1"/>
                </a:solidFill>
              </a:rPr>
              <a:t>Lat</a:t>
            </a:r>
            <a:r>
              <a:rPr lang="fr-FR" dirty="0">
                <a:solidFill>
                  <a:schemeClr val="accent1"/>
                </a:solidFill>
              </a:rPr>
              <a:t>","</a:t>
            </a:r>
            <a:r>
              <a:rPr lang="fr-FR" dirty="0" err="1">
                <a:solidFill>
                  <a:schemeClr val="accent1"/>
                </a:solidFill>
              </a:rPr>
              <a:t>Lon</a:t>
            </a:r>
            <a:r>
              <a:rPr lang="fr-FR" dirty="0">
                <a:solidFill>
                  <a:schemeClr val="accent1"/>
                </a:solidFill>
              </a:rPr>
              <a:t>"]]</a:t>
            </a:r>
          </a:p>
          <a:p>
            <a:r>
              <a:rPr lang="fr-FR" dirty="0" err="1">
                <a:solidFill>
                  <a:schemeClr val="accent1"/>
                </a:solidFill>
              </a:rPr>
              <a:t>dbscan</a:t>
            </a:r>
            <a:r>
              <a:rPr lang="fr-FR" dirty="0">
                <a:solidFill>
                  <a:schemeClr val="accent1"/>
                </a:solidFill>
              </a:rPr>
              <a:t> = DBSCAN(</a:t>
            </a:r>
            <a:r>
              <a:rPr lang="fr-FR" dirty="0" err="1">
                <a:solidFill>
                  <a:schemeClr val="accent1"/>
                </a:solidFill>
              </a:rPr>
              <a:t>eps</a:t>
            </a:r>
            <a:r>
              <a:rPr lang="fr-FR" dirty="0">
                <a:solidFill>
                  <a:schemeClr val="accent1"/>
                </a:solidFill>
              </a:rPr>
              <a:t>=0.009, </a:t>
            </a:r>
            <a:r>
              <a:rPr lang="fr-FR" dirty="0" err="1">
                <a:solidFill>
                  <a:schemeClr val="accent1"/>
                </a:solidFill>
              </a:rPr>
              <a:t>min_samples</a:t>
            </a:r>
            <a:r>
              <a:rPr lang="fr-FR" dirty="0">
                <a:solidFill>
                  <a:schemeClr val="accent1"/>
                </a:solidFill>
              </a:rPr>
              <a:t>=50,n_jobs=-1)</a:t>
            </a:r>
          </a:p>
          <a:p>
            <a:r>
              <a:rPr lang="fr-FR" dirty="0" err="1">
                <a:solidFill>
                  <a:schemeClr val="accent1"/>
                </a:solidFill>
              </a:rPr>
              <a:t>dbscan.fit</a:t>
            </a:r>
            <a:r>
              <a:rPr lang="fr-FR" dirty="0">
                <a:solidFill>
                  <a:schemeClr val="accent1"/>
                </a:solidFill>
              </a:rPr>
              <a:t>(X1)</a:t>
            </a:r>
          </a:p>
          <a:p>
            <a:r>
              <a:rPr lang="fr-FR" dirty="0" err="1">
                <a:solidFill>
                  <a:schemeClr val="accent1"/>
                </a:solidFill>
              </a:rPr>
              <a:t>y_dbscan</a:t>
            </a:r>
            <a:r>
              <a:rPr lang="fr-FR" dirty="0">
                <a:solidFill>
                  <a:schemeClr val="accent1"/>
                </a:solidFill>
              </a:rPr>
              <a:t> = </a:t>
            </a:r>
            <a:r>
              <a:rPr lang="fr-FR" dirty="0" err="1">
                <a:solidFill>
                  <a:schemeClr val="accent1"/>
                </a:solidFill>
              </a:rPr>
              <a:t>dbscan.fit_predict</a:t>
            </a:r>
            <a:r>
              <a:rPr lang="fr-FR" dirty="0">
                <a:solidFill>
                  <a:schemeClr val="accent1"/>
                </a:solidFill>
              </a:rPr>
              <a:t>(X1)</a:t>
            </a:r>
          </a:p>
          <a:p>
            <a:r>
              <a:rPr lang="fr-FR" dirty="0" err="1">
                <a:solidFill>
                  <a:schemeClr val="accent1"/>
                </a:solidFill>
              </a:rPr>
              <a:t>y_dbscan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864EAB-9403-EE92-7F12-E88D1DA69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126258"/>
            <a:ext cx="7105650" cy="498879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38938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1006</TotalTime>
  <Words>381</Words>
  <Application>Microsoft Office PowerPoint</Application>
  <PresentationFormat>Grand écran</PresentationFormat>
  <Paragraphs>84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2" baseType="lpstr">
      <vt:lpstr>Algerian</vt:lpstr>
      <vt:lpstr>Arial</vt:lpstr>
      <vt:lpstr>Arial Narrow</vt:lpstr>
      <vt:lpstr>Century Gothic</vt:lpstr>
      <vt:lpstr>Consolas</vt:lpstr>
      <vt:lpstr>Franklin Gothic Medium</vt:lpstr>
      <vt:lpstr>Helvetica Neue</vt:lpstr>
      <vt:lpstr>Slack-Lato</vt:lpstr>
      <vt:lpstr>Galerie</vt:lpstr>
      <vt:lpstr>Uber</vt:lpstr>
      <vt:lpstr>Contents</vt:lpstr>
      <vt:lpstr>New Dataset</vt:lpstr>
      <vt:lpstr>Daily rides of the month</vt:lpstr>
      <vt:lpstr>Daily rides in a week</vt:lpstr>
      <vt:lpstr>Hourly rides</vt:lpstr>
      <vt:lpstr>Elbow method to define number of clusters </vt:lpstr>
      <vt:lpstr>KMEANs </vt:lpstr>
      <vt:lpstr>DBSCAN </vt:lpstr>
      <vt:lpstr>Agglomerative </vt:lpstr>
      <vt:lpstr>Folium maps for kmeans </vt:lpstr>
      <vt:lpstr>Folium maps for DBSCAN</vt:lpstr>
      <vt:lpstr>Folium maps for Agglomerative</vt:lpstr>
      <vt:lpstr>Présentation PowerPoint</vt:lpstr>
      <vt:lpstr>Model comparation   1st result</vt:lpstr>
      <vt:lpstr>Prediction for september</vt:lpstr>
      <vt:lpstr>Daily rides of a week</vt:lpstr>
      <vt:lpstr>Hourly rides in a day </vt:lpstr>
      <vt:lpstr>Elbow method</vt:lpstr>
      <vt:lpstr>KMEANs Model</vt:lpstr>
      <vt:lpstr>Kmeans folium Map</vt:lpstr>
      <vt:lpstr>Présentation PowerPoint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</dc:title>
  <dc:creator>james bruneau</dc:creator>
  <cp:lastModifiedBy>james bruneau</cp:lastModifiedBy>
  <cp:revision>10</cp:revision>
  <dcterms:created xsi:type="dcterms:W3CDTF">2022-12-01T11:19:31Z</dcterms:created>
  <dcterms:modified xsi:type="dcterms:W3CDTF">2022-12-02T08:26:53Z</dcterms:modified>
</cp:coreProperties>
</file>